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18.jpg" ContentType="image/jpg"/>
  <Override PartName="/ppt/media/image20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524" r:id="rId3"/>
    <p:sldId id="403" r:id="rId4"/>
    <p:sldId id="525" r:id="rId5"/>
    <p:sldId id="507" r:id="rId6"/>
    <p:sldId id="506" r:id="rId7"/>
    <p:sldId id="508" r:id="rId8"/>
    <p:sldId id="509" r:id="rId9"/>
    <p:sldId id="510" r:id="rId10"/>
    <p:sldId id="511" r:id="rId11"/>
    <p:sldId id="512" r:id="rId12"/>
    <p:sldId id="513" r:id="rId13"/>
    <p:sldId id="515" r:id="rId14"/>
    <p:sldId id="516" r:id="rId15"/>
    <p:sldId id="518" r:id="rId16"/>
    <p:sldId id="519" r:id="rId17"/>
    <p:sldId id="520" r:id="rId18"/>
    <p:sldId id="523" r:id="rId19"/>
    <p:sldId id="521" r:id="rId20"/>
    <p:sldId id="514" r:id="rId21"/>
    <p:sldId id="474" r:id="rId22"/>
    <p:sldId id="259" r:id="rId23"/>
    <p:sldId id="477" r:id="rId24"/>
    <p:sldId id="475" r:id="rId25"/>
    <p:sldId id="262" r:id="rId26"/>
    <p:sldId id="500" r:id="rId27"/>
    <p:sldId id="489" r:id="rId28"/>
    <p:sldId id="496" r:id="rId29"/>
    <p:sldId id="501" r:id="rId30"/>
    <p:sldId id="504" r:id="rId31"/>
    <p:sldId id="484" r:id="rId32"/>
    <p:sldId id="485" r:id="rId33"/>
    <p:sldId id="486" r:id="rId34"/>
    <p:sldId id="487" r:id="rId35"/>
    <p:sldId id="488" r:id="rId36"/>
    <p:sldId id="479" r:id="rId37"/>
    <p:sldId id="470" r:id="rId38"/>
    <p:sldId id="261" r:id="rId39"/>
    <p:sldId id="435" r:id="rId40"/>
  </p:sldIdLst>
  <p:sldSz cx="12065000" cy="6845300"/>
  <p:notesSz cx="12065000" cy="68453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9"/>
    <a:srgbClr val="CBC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2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3018372703412E-2"/>
          <c:y val="1.8839698219121178E-2"/>
          <c:w val="0.94146981627296589"/>
          <c:h val="0.902534623123313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 dirty="0"/>
                      <a:t>180-200</a:t>
                    </a:r>
                    <a:endParaRPr lang="en-US" sz="11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76-48A0-AE81-8022C54CEEF0}"/>
                </c:ext>
              </c:extLst>
            </c:dLbl>
            <c:dLbl>
              <c:idx val="1"/>
              <c:layout>
                <c:manualLayout>
                  <c:x val="-9.7222222222222238E-2"/>
                  <c:y val="1.5873015873015872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80-</a:t>
                    </a:r>
                    <a:fld id="{4FE3C00F-D53B-4520-8937-ABB980BA7FF2}" type="VALUE">
                      <a:rPr lang="en-US" sz="1200"/>
                      <a:pPr/>
                      <a:t>[ЗНАЧЕНИЕ]</a:t>
                    </a:fld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576-48A0-AE81-8022C54CEEF0}"/>
                </c:ext>
              </c:extLst>
            </c:dLbl>
            <c:dLbl>
              <c:idx val="2"/>
              <c:layout>
                <c:manualLayout>
                  <c:x val="-7.4074074074074112E-2"/>
                  <c:y val="-5.158730158730158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100-</a:t>
                    </a:r>
                    <a:fld id="{E40AEADE-27D9-49FB-9F04-54F3B3C7A55F}" type="VALUE">
                      <a:rPr lang="en-US" sz="1200"/>
                      <a:pPr/>
                      <a:t>[ЗНАЧЕНИЕ]</a:t>
                    </a:fld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576-48A0-AE81-8022C54CEEF0}"/>
                </c:ext>
              </c:extLst>
            </c:dLbl>
            <c:dLbl>
              <c:idx val="3"/>
              <c:layout>
                <c:manualLayout>
                  <c:x val="-6.25E-2"/>
                  <c:y val="8.6153503770640488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110-</a:t>
                    </a:r>
                    <a:fld id="{DE5FE56C-C459-4E3C-B734-084F7B164833}" type="VALUE">
                      <a:rPr lang="en-US" sz="1200"/>
                      <a:pPr/>
                      <a:t>[ЗНАЧЕНИЕ]</a:t>
                    </a:fld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576-48A0-AE81-8022C54CEEF0}"/>
                </c:ext>
              </c:extLst>
            </c:dLbl>
            <c:dLbl>
              <c:idx val="4"/>
              <c:layout>
                <c:manualLayout>
                  <c:x val="-7.6388888888888978E-2"/>
                  <c:y val="-4.7619047619047616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 dirty="0"/>
                      <a:t>130-</a:t>
                    </a:r>
                    <a:fld id="{412114FE-F448-47E5-B4AF-21FEEF15249F}" type="VALUE">
                      <a:rPr lang="en-US" sz="1300" b="1"/>
                      <a:pPr/>
                      <a:t>[ЗНАЧЕНИЕ]</a:t>
                    </a:fld>
                    <a:endParaRPr lang="en-US" sz="13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576-48A0-AE81-8022C54CEEF0}"/>
                </c:ext>
              </c:extLst>
            </c:dLbl>
            <c:dLbl>
              <c:idx val="5"/>
              <c:layout>
                <c:manualLayout>
                  <c:x val="-5.1167783131586167E-2"/>
                  <c:y val="8.507721967053012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140-</a:t>
                    </a:r>
                    <a:fld id="{93181EAD-70EA-4586-AFBE-080CEDB114C1}" type="VALUE">
                      <a:rPr lang="en-US" sz="1400" b="1"/>
                      <a:pPr/>
                      <a:t>[ЗНАЧЕНИЕ]</a:t>
                    </a:fld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76-48A0-AE81-8022C54CEEF0}"/>
                </c:ext>
              </c:extLst>
            </c:dLbl>
            <c:dLbl>
              <c:idx val="6"/>
              <c:layout>
                <c:manualLayout>
                  <c:x val="-9.663493555842842E-2"/>
                  <c:y val="-8.245794659578226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141-</a:t>
                    </a:r>
                    <a:fld id="{1858C6CD-A609-4885-8CE4-87501ED3A6BF}" type="VALUE">
                      <a:rPr lang="en-US" sz="1400" b="1"/>
                      <a:pPr/>
                      <a:t>[ЗНАЧЕНИЕ]</a:t>
                    </a:fld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576-48A0-AE81-8022C54CEEF0}"/>
                </c:ext>
              </c:extLst>
            </c:dLbl>
            <c:dLbl>
              <c:idx val="7"/>
              <c:layout>
                <c:manualLayout>
                  <c:x val="-5.4726368159204071E-2"/>
                  <c:y val="9.604194834160416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148-</a:t>
                    </a:r>
                    <a:fld id="{ACD2A9EF-2EF8-4073-870E-585190D960A5}" type="VALUE">
                      <a:rPr lang="en-US" sz="1400" smtClean="0"/>
                      <a:pPr/>
                      <a:t>[ЗНАЧЕНИЕ]</a:t>
                    </a:fld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06965174129353"/>
                      <c:h val="0.133721209737926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6E-426C-B2D7-12568E2E1808}"/>
                </c:ext>
              </c:extLst>
            </c:dLbl>
            <c:dLbl>
              <c:idx val="8"/>
              <c:layout>
                <c:manualLayout>
                  <c:x val="-2.4875621890547263E-3"/>
                  <c:y val="-0.15435291423163577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152-</a:t>
                    </a:r>
                    <a:fld id="{DA82F896-27F4-4481-8DEE-654D4ADCE58F}" type="VALUE">
                      <a:rPr lang="en-US" sz="1800" smtClean="0"/>
                      <a:pPr/>
                      <a:t>[ЗНАЧЕНИЕ]</a:t>
                    </a:fld>
                    <a:endParaRPr lang="en-US" sz="18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6E-426C-B2D7-12568E2E18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1982</c:v>
                </c:pt>
                <c:pt idx="1">
                  <c:v>1995</c:v>
                </c:pt>
                <c:pt idx="2">
                  <c:v>2002</c:v>
                </c:pt>
                <c:pt idx="3">
                  <c:v>2012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200</c:v>
                </c:pt>
                <c:pt idx="1">
                  <c:v>100</c:v>
                </c:pt>
                <c:pt idx="2">
                  <c:v>110</c:v>
                </c:pt>
                <c:pt idx="3">
                  <c:v>130</c:v>
                </c:pt>
                <c:pt idx="4">
                  <c:v>150</c:v>
                </c:pt>
                <c:pt idx="5">
                  <c:v>170</c:v>
                </c:pt>
                <c:pt idx="6">
                  <c:v>183</c:v>
                </c:pt>
                <c:pt idx="7">
                  <c:v>185</c:v>
                </c:pt>
                <c:pt idx="8">
                  <c:v>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576-48A0-AE81-8022C54CE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962928"/>
        <c:axId val="427966536"/>
      </c:lineChart>
      <c:catAx>
        <c:axId val="42796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/>
                <a:ea typeface="+mn-ea"/>
                <a:cs typeface="+mn-cs"/>
              </a:defRPr>
            </a:pPr>
            <a:endParaRPr lang="ru-RU"/>
          </a:p>
        </c:txPr>
        <c:crossAx val="427966536"/>
        <c:crosses val="autoZero"/>
        <c:auto val="1"/>
        <c:lblAlgn val="ctr"/>
        <c:lblOffset val="100"/>
        <c:noMultiLvlLbl val="0"/>
      </c:catAx>
      <c:valAx>
        <c:axId val="42796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/>
                <a:ea typeface="+mn-ea"/>
                <a:cs typeface="+mn-cs"/>
              </a:defRPr>
            </a:pPr>
            <a:endParaRPr lang="ru-RU"/>
          </a:p>
        </c:txPr>
        <c:crossAx val="42796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Myriad Pro" panose="020B0503030403020204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F5B50-051C-4F5F-BC32-C0F734D92CD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102A79-5440-431F-B807-835FDB3C7260}">
      <dgm:prSet custT="1"/>
      <dgm:spPr/>
      <dgm:t>
        <a:bodyPr/>
        <a:lstStyle/>
        <a:p>
          <a:r>
            <a:rPr lang="en-US" sz="1600" b="0" dirty="0">
              <a:latin typeface="Myriad Pro" panose="020B0503030403020204" pitchFamily="34" charset="0"/>
              <a:cs typeface="Arial" panose="020B0604020202020204" pitchFamily="34" charset="0"/>
            </a:rPr>
            <a:t>Development of a network of forest protected areas and improvement of management of protected areas</a:t>
          </a:r>
          <a:endParaRPr lang="ru-RU" sz="1600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64B59CD0-FA29-4503-B5F5-C1FC5EFAF214}" type="parTrans" cxnId="{CB8B2178-FE34-4CBC-AA31-172D8AC24C55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A170597D-0502-4EF7-8DD9-031B4BE65FDE}" type="sibTrans" cxnId="{CB8B2178-FE34-4CBC-AA31-172D8AC24C55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50943D9A-3D62-4C19-87D8-58853A91FB2B}">
      <dgm:prSet phldrT="[Текст]" custT="1"/>
      <dgm:spPr/>
      <dgm:t>
        <a:bodyPr/>
        <a:lstStyle/>
        <a:p>
          <a:r>
            <a:rPr lang="en-US" sz="1600" dirty="0">
              <a:latin typeface="Myriad Pro" panose="020B0503030403020204" pitchFamily="34" charset="0"/>
              <a:cs typeface="Arial" panose="020B0604020202020204" pitchFamily="34" charset="0"/>
            </a:rPr>
            <a:t>Improvement of the management of high conservation value forests at the landscape level</a:t>
          </a:r>
          <a:endParaRPr lang="ru-RU" sz="1600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77373224-2892-474D-8087-CC75BDBA0E52}" type="parTrans" cxnId="{D77DE765-C7F9-4429-94A3-158B1BE3A40E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898CE7E6-DF2B-4909-A735-320C67317EC7}" type="sibTrans" cxnId="{D77DE765-C7F9-4429-94A3-158B1BE3A40E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631D70DF-7627-49C6-AFEA-56AB0DE00127}">
      <dgm:prSet phldrT="[Текст]" custT="1"/>
      <dgm:spPr/>
      <dgm:t>
        <a:bodyPr/>
        <a:lstStyle/>
        <a:p>
          <a:r>
            <a:rPr lang="en-US" sz="1600" dirty="0">
              <a:latin typeface="Myriad Pro" panose="020B0503030403020204" pitchFamily="34" charset="0"/>
              <a:cs typeface="Arial" panose="020B0604020202020204" pitchFamily="34" charset="0"/>
            </a:rPr>
            <a:t>Conservation of the snow leopard population and international cooperation</a:t>
          </a:r>
          <a:endParaRPr lang="ru-RU" sz="1600" dirty="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306E9270-B623-4AD9-87D2-7EA1ADD2BFDF}" type="parTrans" cxnId="{AF8D52F5-C1CC-4B72-B741-C2CE98D1ABD7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2C402A23-97C5-4A0D-9AA0-1C94121D13CE}" type="sibTrans" cxnId="{AF8D52F5-C1CC-4B72-B741-C2CE98D1ABD7}">
      <dgm:prSet/>
      <dgm:spPr/>
      <dgm:t>
        <a:bodyPr/>
        <a:lstStyle/>
        <a:p>
          <a:endParaRPr lang="ru-RU" sz="1600">
            <a:latin typeface="Myriad Pro" panose="020B0503030403020204" pitchFamily="34" charset="0"/>
            <a:cs typeface="Arial" panose="020B0604020202020204" pitchFamily="34" charset="0"/>
          </a:endParaRPr>
        </a:p>
      </dgm:t>
    </dgm:pt>
    <dgm:pt modelId="{B11281E4-D430-4428-95BA-52299AB9CBC9}" type="pres">
      <dgm:prSet presAssocID="{374F5B50-051C-4F5F-BC32-C0F734D92CD9}" presName="Name0" presStyleCnt="0">
        <dgm:presLayoutVars>
          <dgm:chMax val="7"/>
          <dgm:chPref val="7"/>
          <dgm:dir/>
        </dgm:presLayoutVars>
      </dgm:prSet>
      <dgm:spPr/>
    </dgm:pt>
    <dgm:pt modelId="{364A9103-C291-43D4-922B-B06A81CD3B1F}" type="pres">
      <dgm:prSet presAssocID="{374F5B50-051C-4F5F-BC32-C0F734D92CD9}" presName="Name1" presStyleCnt="0"/>
      <dgm:spPr/>
    </dgm:pt>
    <dgm:pt modelId="{365E2102-69DE-40B7-84A6-F0BA45CD34F5}" type="pres">
      <dgm:prSet presAssocID="{374F5B50-051C-4F5F-BC32-C0F734D92CD9}" presName="cycle" presStyleCnt="0"/>
      <dgm:spPr/>
    </dgm:pt>
    <dgm:pt modelId="{FBF579F4-5680-4B01-A5B8-B1D0DDB8B905}" type="pres">
      <dgm:prSet presAssocID="{374F5B50-051C-4F5F-BC32-C0F734D92CD9}" presName="srcNode" presStyleLbl="node1" presStyleIdx="0" presStyleCnt="3"/>
      <dgm:spPr/>
    </dgm:pt>
    <dgm:pt modelId="{F7DA141C-C986-4212-AB7C-42D9BAE86312}" type="pres">
      <dgm:prSet presAssocID="{374F5B50-051C-4F5F-BC32-C0F734D92CD9}" presName="conn" presStyleLbl="parChTrans1D2" presStyleIdx="0" presStyleCnt="1"/>
      <dgm:spPr/>
    </dgm:pt>
    <dgm:pt modelId="{243BC34C-A12E-4A5C-B80B-47D66DC603CB}" type="pres">
      <dgm:prSet presAssocID="{374F5B50-051C-4F5F-BC32-C0F734D92CD9}" presName="extraNode" presStyleLbl="node1" presStyleIdx="0" presStyleCnt="3"/>
      <dgm:spPr/>
    </dgm:pt>
    <dgm:pt modelId="{5147110F-EEA8-4E0B-BA83-C264CD73A4A3}" type="pres">
      <dgm:prSet presAssocID="{374F5B50-051C-4F5F-BC32-C0F734D92CD9}" presName="dstNode" presStyleLbl="node1" presStyleIdx="0" presStyleCnt="3"/>
      <dgm:spPr/>
    </dgm:pt>
    <dgm:pt modelId="{3EC33A47-CBA7-4B97-8A6D-61F7E4086A93}" type="pres">
      <dgm:prSet presAssocID="{CC102A79-5440-431F-B807-835FDB3C7260}" presName="text_1" presStyleLbl="node1" presStyleIdx="0" presStyleCnt="3">
        <dgm:presLayoutVars>
          <dgm:bulletEnabled val="1"/>
        </dgm:presLayoutVars>
      </dgm:prSet>
      <dgm:spPr/>
    </dgm:pt>
    <dgm:pt modelId="{FE5681A1-08DB-423D-B4F1-C6ED45471156}" type="pres">
      <dgm:prSet presAssocID="{CC102A79-5440-431F-B807-835FDB3C7260}" presName="accent_1" presStyleCnt="0"/>
      <dgm:spPr/>
    </dgm:pt>
    <dgm:pt modelId="{12DE96AE-E584-40AB-B485-630B3548D1A9}" type="pres">
      <dgm:prSet presAssocID="{CC102A79-5440-431F-B807-835FDB3C7260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3CAFEA2-D0E0-4432-BCDD-67C0A1CB3305}" type="pres">
      <dgm:prSet presAssocID="{50943D9A-3D62-4C19-87D8-58853A91FB2B}" presName="text_2" presStyleLbl="node1" presStyleIdx="1" presStyleCnt="3">
        <dgm:presLayoutVars>
          <dgm:bulletEnabled val="1"/>
        </dgm:presLayoutVars>
      </dgm:prSet>
      <dgm:spPr/>
    </dgm:pt>
    <dgm:pt modelId="{A1B109EB-B615-4E1F-A6D1-577D745D3DC2}" type="pres">
      <dgm:prSet presAssocID="{50943D9A-3D62-4C19-87D8-58853A91FB2B}" presName="accent_2" presStyleCnt="0"/>
      <dgm:spPr/>
    </dgm:pt>
    <dgm:pt modelId="{9FB0E99D-12F6-47FA-A086-9211817D858E}" type="pres">
      <dgm:prSet presAssocID="{50943D9A-3D62-4C19-87D8-58853A91FB2B}" presName="accentRepeatNode" presStyleLbl="solidFgAcc1" presStyleIdx="1" presStyleCnt="3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063484-0D66-4414-8A2F-F602A32AFFA0}" type="pres">
      <dgm:prSet presAssocID="{631D70DF-7627-49C6-AFEA-56AB0DE00127}" presName="text_3" presStyleLbl="node1" presStyleIdx="2" presStyleCnt="3">
        <dgm:presLayoutVars>
          <dgm:bulletEnabled val="1"/>
        </dgm:presLayoutVars>
      </dgm:prSet>
      <dgm:spPr/>
    </dgm:pt>
    <dgm:pt modelId="{F717ADF6-2E0D-4619-B84C-BB5F358B948F}" type="pres">
      <dgm:prSet presAssocID="{631D70DF-7627-49C6-AFEA-56AB0DE00127}" presName="accent_3" presStyleCnt="0"/>
      <dgm:spPr/>
    </dgm:pt>
    <dgm:pt modelId="{78D2AF92-9368-4CCB-B998-7C98E213BA83}" type="pres">
      <dgm:prSet presAssocID="{631D70DF-7627-49C6-AFEA-56AB0DE00127}" presName="accentRepeatNode" presStyleLbl="solidFgAcc1" presStyleIdx="2" presStyleCnt="3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035FFB01-A67F-4060-A361-B9312493CBA7}" type="presOf" srcId="{374F5B50-051C-4F5F-BC32-C0F734D92CD9}" destId="{B11281E4-D430-4428-95BA-52299AB9CBC9}" srcOrd="0" destOrd="0" presId="urn:microsoft.com/office/officeart/2008/layout/VerticalCurvedList"/>
    <dgm:cxn modelId="{EA072C3A-6DF9-4F05-9141-88C23CD5AB03}" type="presOf" srcId="{50943D9A-3D62-4C19-87D8-58853A91FB2B}" destId="{C3CAFEA2-D0E0-4432-BCDD-67C0A1CB3305}" srcOrd="0" destOrd="0" presId="urn:microsoft.com/office/officeart/2008/layout/VerticalCurvedList"/>
    <dgm:cxn modelId="{D77DE765-C7F9-4429-94A3-158B1BE3A40E}" srcId="{374F5B50-051C-4F5F-BC32-C0F734D92CD9}" destId="{50943D9A-3D62-4C19-87D8-58853A91FB2B}" srcOrd="1" destOrd="0" parTransId="{77373224-2892-474D-8087-CC75BDBA0E52}" sibTransId="{898CE7E6-DF2B-4909-A735-320C67317EC7}"/>
    <dgm:cxn modelId="{3C0BB456-EFDC-4F2D-8837-911DFB78CD25}" type="presOf" srcId="{631D70DF-7627-49C6-AFEA-56AB0DE00127}" destId="{E2063484-0D66-4414-8A2F-F602A32AFFA0}" srcOrd="0" destOrd="0" presId="urn:microsoft.com/office/officeart/2008/layout/VerticalCurvedList"/>
    <dgm:cxn modelId="{CB8B2178-FE34-4CBC-AA31-172D8AC24C55}" srcId="{374F5B50-051C-4F5F-BC32-C0F734D92CD9}" destId="{CC102A79-5440-431F-B807-835FDB3C7260}" srcOrd="0" destOrd="0" parTransId="{64B59CD0-FA29-4503-B5F5-C1FC5EFAF214}" sibTransId="{A170597D-0502-4EF7-8DD9-031B4BE65FDE}"/>
    <dgm:cxn modelId="{8E8FEE9F-7553-426E-8D41-9F2E72762D6D}" type="presOf" srcId="{CC102A79-5440-431F-B807-835FDB3C7260}" destId="{3EC33A47-CBA7-4B97-8A6D-61F7E4086A93}" srcOrd="0" destOrd="0" presId="urn:microsoft.com/office/officeart/2008/layout/VerticalCurvedList"/>
    <dgm:cxn modelId="{F95C26CC-B7F1-48D1-99BA-24434E1A8E51}" type="presOf" srcId="{A170597D-0502-4EF7-8DD9-031B4BE65FDE}" destId="{F7DA141C-C986-4212-AB7C-42D9BAE86312}" srcOrd="0" destOrd="0" presId="urn:microsoft.com/office/officeart/2008/layout/VerticalCurvedList"/>
    <dgm:cxn modelId="{AF8D52F5-C1CC-4B72-B741-C2CE98D1ABD7}" srcId="{374F5B50-051C-4F5F-BC32-C0F734D92CD9}" destId="{631D70DF-7627-49C6-AFEA-56AB0DE00127}" srcOrd="2" destOrd="0" parTransId="{306E9270-B623-4AD9-87D2-7EA1ADD2BFDF}" sibTransId="{2C402A23-97C5-4A0D-9AA0-1C94121D13CE}"/>
    <dgm:cxn modelId="{81F3791B-0CE5-409C-8ECA-BAA55FD85336}" type="presParOf" srcId="{B11281E4-D430-4428-95BA-52299AB9CBC9}" destId="{364A9103-C291-43D4-922B-B06A81CD3B1F}" srcOrd="0" destOrd="0" presId="urn:microsoft.com/office/officeart/2008/layout/VerticalCurvedList"/>
    <dgm:cxn modelId="{411607D8-7CC9-4094-BFDB-ED0E1A74622D}" type="presParOf" srcId="{364A9103-C291-43D4-922B-B06A81CD3B1F}" destId="{365E2102-69DE-40B7-84A6-F0BA45CD34F5}" srcOrd="0" destOrd="0" presId="urn:microsoft.com/office/officeart/2008/layout/VerticalCurvedList"/>
    <dgm:cxn modelId="{60D3436B-63CF-4913-B56B-E84E00D5F408}" type="presParOf" srcId="{365E2102-69DE-40B7-84A6-F0BA45CD34F5}" destId="{FBF579F4-5680-4B01-A5B8-B1D0DDB8B905}" srcOrd="0" destOrd="0" presId="urn:microsoft.com/office/officeart/2008/layout/VerticalCurvedList"/>
    <dgm:cxn modelId="{D86C4C97-D1CF-4F35-B291-63F857406277}" type="presParOf" srcId="{365E2102-69DE-40B7-84A6-F0BA45CD34F5}" destId="{F7DA141C-C986-4212-AB7C-42D9BAE86312}" srcOrd="1" destOrd="0" presId="urn:microsoft.com/office/officeart/2008/layout/VerticalCurvedList"/>
    <dgm:cxn modelId="{B53CFE5E-D258-4822-A07F-25140B630B48}" type="presParOf" srcId="{365E2102-69DE-40B7-84A6-F0BA45CD34F5}" destId="{243BC34C-A12E-4A5C-B80B-47D66DC603CB}" srcOrd="2" destOrd="0" presId="urn:microsoft.com/office/officeart/2008/layout/VerticalCurvedList"/>
    <dgm:cxn modelId="{05F39EBB-096A-42D1-A1DF-B8B7E2E3D67F}" type="presParOf" srcId="{365E2102-69DE-40B7-84A6-F0BA45CD34F5}" destId="{5147110F-EEA8-4E0B-BA83-C264CD73A4A3}" srcOrd="3" destOrd="0" presId="urn:microsoft.com/office/officeart/2008/layout/VerticalCurvedList"/>
    <dgm:cxn modelId="{AE3F5BCD-8387-47C0-A871-E7C4144DAF3D}" type="presParOf" srcId="{364A9103-C291-43D4-922B-B06A81CD3B1F}" destId="{3EC33A47-CBA7-4B97-8A6D-61F7E4086A93}" srcOrd="1" destOrd="0" presId="urn:microsoft.com/office/officeart/2008/layout/VerticalCurvedList"/>
    <dgm:cxn modelId="{E60DDEDF-F392-4725-9622-8D626D3B5C69}" type="presParOf" srcId="{364A9103-C291-43D4-922B-B06A81CD3B1F}" destId="{FE5681A1-08DB-423D-B4F1-C6ED45471156}" srcOrd="2" destOrd="0" presId="urn:microsoft.com/office/officeart/2008/layout/VerticalCurvedList"/>
    <dgm:cxn modelId="{7F92F938-13EB-4846-8C3E-04D5A897E025}" type="presParOf" srcId="{FE5681A1-08DB-423D-B4F1-C6ED45471156}" destId="{12DE96AE-E584-40AB-B485-630B3548D1A9}" srcOrd="0" destOrd="0" presId="urn:microsoft.com/office/officeart/2008/layout/VerticalCurvedList"/>
    <dgm:cxn modelId="{6ACFCFD3-5F25-4018-903C-9268F0E3B0E9}" type="presParOf" srcId="{364A9103-C291-43D4-922B-B06A81CD3B1F}" destId="{C3CAFEA2-D0E0-4432-BCDD-67C0A1CB3305}" srcOrd="3" destOrd="0" presId="urn:microsoft.com/office/officeart/2008/layout/VerticalCurvedList"/>
    <dgm:cxn modelId="{8244C454-CC79-4A16-94D1-B489A0E5F965}" type="presParOf" srcId="{364A9103-C291-43D4-922B-B06A81CD3B1F}" destId="{A1B109EB-B615-4E1F-A6D1-577D745D3DC2}" srcOrd="4" destOrd="0" presId="urn:microsoft.com/office/officeart/2008/layout/VerticalCurvedList"/>
    <dgm:cxn modelId="{B41F91F4-814B-4048-8ADB-9A301A625A99}" type="presParOf" srcId="{A1B109EB-B615-4E1F-A6D1-577D745D3DC2}" destId="{9FB0E99D-12F6-47FA-A086-9211817D858E}" srcOrd="0" destOrd="0" presId="urn:microsoft.com/office/officeart/2008/layout/VerticalCurvedList"/>
    <dgm:cxn modelId="{7094124F-F21E-4F86-8E8F-45470EF845F6}" type="presParOf" srcId="{364A9103-C291-43D4-922B-B06A81CD3B1F}" destId="{E2063484-0D66-4414-8A2F-F602A32AFFA0}" srcOrd="5" destOrd="0" presId="urn:microsoft.com/office/officeart/2008/layout/VerticalCurvedList"/>
    <dgm:cxn modelId="{5CDD1506-595F-47E4-ACD8-C700B0B22D17}" type="presParOf" srcId="{364A9103-C291-43D4-922B-B06A81CD3B1F}" destId="{F717ADF6-2E0D-4619-B84C-BB5F358B948F}" srcOrd="6" destOrd="0" presId="urn:microsoft.com/office/officeart/2008/layout/VerticalCurvedList"/>
    <dgm:cxn modelId="{A00921EE-9B25-48E3-A058-3A353B87ED8D}" type="presParOf" srcId="{F717ADF6-2E0D-4619-B84C-BB5F358B948F}" destId="{78D2AF92-9368-4CCB-B998-7C98E213BA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A141C-C986-4212-AB7C-42D9BAE86312}">
      <dsp:nvSpPr>
        <dsp:cNvPr id="0" name=""/>
        <dsp:cNvSpPr/>
      </dsp:nvSpPr>
      <dsp:spPr>
        <a:xfrm>
          <a:off x="-5882442" y="-900443"/>
          <a:ext cx="7004627" cy="70046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33A47-CBA7-4B97-8A6D-61F7E4086A93}">
      <dsp:nvSpPr>
        <dsp:cNvPr id="0" name=""/>
        <dsp:cNvSpPr/>
      </dsp:nvSpPr>
      <dsp:spPr>
        <a:xfrm>
          <a:off x="722279" y="520374"/>
          <a:ext cx="4934352" cy="10407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0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Myriad Pro" panose="020B0503030403020204" pitchFamily="34" charset="0"/>
              <a:cs typeface="Arial" panose="020B0604020202020204" pitchFamily="34" charset="0"/>
            </a:rPr>
            <a:t>Development of a network of forest protected areas and improvement of management of protected areas</a:t>
          </a:r>
          <a:endParaRPr lang="ru-RU" sz="1600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722279" y="520374"/>
        <a:ext cx="4934352" cy="1040748"/>
      </dsp:txXfrm>
    </dsp:sp>
    <dsp:sp modelId="{12DE96AE-E584-40AB-B485-630B3548D1A9}">
      <dsp:nvSpPr>
        <dsp:cNvPr id="0" name=""/>
        <dsp:cNvSpPr/>
      </dsp:nvSpPr>
      <dsp:spPr>
        <a:xfrm>
          <a:off x="71811" y="390280"/>
          <a:ext cx="1300935" cy="1300935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AFEA2-D0E0-4432-BCDD-67C0A1CB3305}">
      <dsp:nvSpPr>
        <dsp:cNvPr id="0" name=""/>
        <dsp:cNvSpPr/>
      </dsp:nvSpPr>
      <dsp:spPr>
        <a:xfrm>
          <a:off x="1100591" y="2081496"/>
          <a:ext cx="4556040" cy="104074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0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yriad Pro" panose="020B0503030403020204" pitchFamily="34" charset="0"/>
              <a:cs typeface="Arial" panose="020B0604020202020204" pitchFamily="34" charset="0"/>
            </a:rPr>
            <a:t>Improvement of the management of high conservation value forests at the landscape level</a:t>
          </a:r>
          <a:endParaRPr lang="ru-RU" sz="1600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1100591" y="2081496"/>
        <a:ext cx="4556040" cy="1040748"/>
      </dsp:txXfrm>
    </dsp:sp>
    <dsp:sp modelId="{9FB0E99D-12F6-47FA-A086-9211817D858E}">
      <dsp:nvSpPr>
        <dsp:cNvPr id="0" name=""/>
        <dsp:cNvSpPr/>
      </dsp:nvSpPr>
      <dsp:spPr>
        <a:xfrm>
          <a:off x="450123" y="1951402"/>
          <a:ext cx="1300935" cy="1300935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63484-0D66-4414-8A2F-F602A32AFFA0}">
      <dsp:nvSpPr>
        <dsp:cNvPr id="0" name=""/>
        <dsp:cNvSpPr/>
      </dsp:nvSpPr>
      <dsp:spPr>
        <a:xfrm>
          <a:off x="722279" y="3642618"/>
          <a:ext cx="4934352" cy="104074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09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Myriad Pro" panose="020B0503030403020204" pitchFamily="34" charset="0"/>
              <a:cs typeface="Arial" panose="020B0604020202020204" pitchFamily="34" charset="0"/>
            </a:rPr>
            <a:t>Conservation of the snow leopard population and international cooperation</a:t>
          </a:r>
          <a:endParaRPr lang="ru-RU" sz="1600" kern="1200" dirty="0">
            <a:latin typeface="Myriad Pro" panose="020B0503030403020204" pitchFamily="34" charset="0"/>
            <a:cs typeface="Arial" panose="020B0604020202020204" pitchFamily="34" charset="0"/>
          </a:endParaRPr>
        </a:p>
      </dsp:txBody>
      <dsp:txXfrm>
        <a:off x="722279" y="3642618"/>
        <a:ext cx="4934352" cy="1040748"/>
      </dsp:txXfrm>
    </dsp:sp>
    <dsp:sp modelId="{78D2AF92-9368-4CCB-B998-7C98E213BA83}">
      <dsp:nvSpPr>
        <dsp:cNvPr id="0" name=""/>
        <dsp:cNvSpPr/>
      </dsp:nvSpPr>
      <dsp:spPr>
        <a:xfrm>
          <a:off x="71811" y="3512525"/>
          <a:ext cx="1300935" cy="1300935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875" y="2122043"/>
            <a:ext cx="10255250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750" y="3833368"/>
            <a:ext cx="84455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250" y="1574419"/>
            <a:ext cx="5248275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3475" y="1574419"/>
            <a:ext cx="5248275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icture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12471" y="0"/>
            <a:ext cx="5972175" cy="182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188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32500" cy="182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188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4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308D3D3-0BD3-4F0C-8B35-93C64DF1BF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0" y="760590"/>
            <a:ext cx="12065000" cy="29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3250" y="273812"/>
            <a:ext cx="10858500" cy="1095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250" y="1574419"/>
            <a:ext cx="1085850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2100" y="6366129"/>
            <a:ext cx="386080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250" y="6366129"/>
            <a:ext cx="277495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6800" y="6366129"/>
            <a:ext cx="277495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63" Type="http://schemas.openxmlformats.org/officeDocument/2006/relationships/image" Target="../media/image96.png"/><Relationship Id="rId68" Type="http://schemas.openxmlformats.org/officeDocument/2006/relationships/image" Target="../media/image101.png"/><Relationship Id="rId76" Type="http://schemas.openxmlformats.org/officeDocument/2006/relationships/image" Target="../media/image109.png"/><Relationship Id="rId84" Type="http://schemas.openxmlformats.org/officeDocument/2006/relationships/image" Target="../media/image117.png"/><Relationship Id="rId7" Type="http://schemas.openxmlformats.org/officeDocument/2006/relationships/image" Target="../media/image40.png"/><Relationship Id="rId71" Type="http://schemas.openxmlformats.org/officeDocument/2006/relationships/image" Target="../media/image104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9" Type="http://schemas.openxmlformats.org/officeDocument/2006/relationships/image" Target="../media/image62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66" Type="http://schemas.openxmlformats.org/officeDocument/2006/relationships/image" Target="../media/image99.png"/><Relationship Id="rId74" Type="http://schemas.openxmlformats.org/officeDocument/2006/relationships/image" Target="../media/image107.png"/><Relationship Id="rId79" Type="http://schemas.openxmlformats.org/officeDocument/2006/relationships/image" Target="../media/image112.png"/><Relationship Id="rId5" Type="http://schemas.openxmlformats.org/officeDocument/2006/relationships/image" Target="../media/image38.png"/><Relationship Id="rId61" Type="http://schemas.openxmlformats.org/officeDocument/2006/relationships/image" Target="../media/image94.png"/><Relationship Id="rId82" Type="http://schemas.openxmlformats.org/officeDocument/2006/relationships/image" Target="../media/image115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64" Type="http://schemas.openxmlformats.org/officeDocument/2006/relationships/image" Target="../media/image97.png"/><Relationship Id="rId69" Type="http://schemas.openxmlformats.org/officeDocument/2006/relationships/image" Target="../media/image102.png"/><Relationship Id="rId77" Type="http://schemas.openxmlformats.org/officeDocument/2006/relationships/image" Target="../media/image110.png"/><Relationship Id="rId8" Type="http://schemas.openxmlformats.org/officeDocument/2006/relationships/image" Target="../media/image41.png"/><Relationship Id="rId51" Type="http://schemas.openxmlformats.org/officeDocument/2006/relationships/image" Target="../media/image84.png"/><Relationship Id="rId72" Type="http://schemas.openxmlformats.org/officeDocument/2006/relationships/image" Target="../media/image105.png"/><Relationship Id="rId80" Type="http://schemas.openxmlformats.org/officeDocument/2006/relationships/image" Target="../media/image113.png"/><Relationship Id="rId85" Type="http://schemas.openxmlformats.org/officeDocument/2006/relationships/image" Target="../media/image118.jp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59" Type="http://schemas.openxmlformats.org/officeDocument/2006/relationships/image" Target="../media/image92.png"/><Relationship Id="rId67" Type="http://schemas.openxmlformats.org/officeDocument/2006/relationships/image" Target="../media/image100.png"/><Relationship Id="rId20" Type="http://schemas.openxmlformats.org/officeDocument/2006/relationships/image" Target="../media/image53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62" Type="http://schemas.openxmlformats.org/officeDocument/2006/relationships/image" Target="../media/image95.png"/><Relationship Id="rId70" Type="http://schemas.openxmlformats.org/officeDocument/2006/relationships/image" Target="../media/image103.png"/><Relationship Id="rId75" Type="http://schemas.openxmlformats.org/officeDocument/2006/relationships/image" Target="../media/image108.png"/><Relationship Id="rId83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10" Type="http://schemas.openxmlformats.org/officeDocument/2006/relationships/image" Target="../media/image43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65" Type="http://schemas.openxmlformats.org/officeDocument/2006/relationships/image" Target="../media/image98.png"/><Relationship Id="rId73" Type="http://schemas.openxmlformats.org/officeDocument/2006/relationships/image" Target="../media/image106.png"/><Relationship Id="rId78" Type="http://schemas.openxmlformats.org/officeDocument/2006/relationships/image" Target="../media/image111.png"/><Relationship Id="rId81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9" Type="http://schemas.openxmlformats.org/officeDocument/2006/relationships/image" Target="../media/image162.png"/><Relationship Id="rId21" Type="http://schemas.openxmlformats.org/officeDocument/2006/relationships/image" Target="../media/image147.png"/><Relationship Id="rId34" Type="http://schemas.openxmlformats.org/officeDocument/2006/relationships/image" Target="../media/image158.png"/><Relationship Id="rId42" Type="http://schemas.openxmlformats.org/officeDocument/2006/relationships/image" Target="../media/image165.png"/><Relationship Id="rId47" Type="http://schemas.openxmlformats.org/officeDocument/2006/relationships/image" Target="../media/image169.png"/><Relationship Id="rId50" Type="http://schemas.openxmlformats.org/officeDocument/2006/relationships/image" Target="../media/image172.png"/><Relationship Id="rId55" Type="http://schemas.openxmlformats.org/officeDocument/2006/relationships/image" Target="../media/image175.png"/><Relationship Id="rId63" Type="http://schemas.openxmlformats.org/officeDocument/2006/relationships/image" Target="../media/image183.png"/><Relationship Id="rId68" Type="http://schemas.openxmlformats.org/officeDocument/2006/relationships/image" Target="../media/image188.png"/><Relationship Id="rId76" Type="http://schemas.openxmlformats.org/officeDocument/2006/relationships/image" Target="../media/image195.png"/><Relationship Id="rId84" Type="http://schemas.openxmlformats.org/officeDocument/2006/relationships/image" Target="../media/image203.png"/><Relationship Id="rId7" Type="http://schemas.openxmlformats.org/officeDocument/2006/relationships/image" Target="../media/image133.png"/><Relationship Id="rId71" Type="http://schemas.openxmlformats.org/officeDocument/2006/relationships/image" Target="../media/image190.png"/><Relationship Id="rId2" Type="http://schemas.openxmlformats.org/officeDocument/2006/relationships/image" Target="../media/image35.png"/><Relationship Id="rId16" Type="http://schemas.openxmlformats.org/officeDocument/2006/relationships/image" Target="../media/image142.png"/><Relationship Id="rId29" Type="http://schemas.openxmlformats.org/officeDocument/2006/relationships/image" Target="../media/image6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65.png"/><Relationship Id="rId37" Type="http://schemas.openxmlformats.org/officeDocument/2006/relationships/image" Target="../media/image161.png"/><Relationship Id="rId40" Type="http://schemas.openxmlformats.org/officeDocument/2006/relationships/image" Target="../media/image163.png"/><Relationship Id="rId45" Type="http://schemas.openxmlformats.org/officeDocument/2006/relationships/image" Target="../media/image78.png"/><Relationship Id="rId53" Type="http://schemas.openxmlformats.org/officeDocument/2006/relationships/image" Target="../media/image174.png"/><Relationship Id="rId58" Type="http://schemas.openxmlformats.org/officeDocument/2006/relationships/image" Target="../media/image178.png"/><Relationship Id="rId66" Type="http://schemas.openxmlformats.org/officeDocument/2006/relationships/image" Target="../media/image186.png"/><Relationship Id="rId74" Type="http://schemas.openxmlformats.org/officeDocument/2006/relationships/image" Target="../media/image193.png"/><Relationship Id="rId79" Type="http://schemas.openxmlformats.org/officeDocument/2006/relationships/image" Target="../media/image198.png"/><Relationship Id="rId5" Type="http://schemas.openxmlformats.org/officeDocument/2006/relationships/image" Target="../media/image131.png"/><Relationship Id="rId61" Type="http://schemas.openxmlformats.org/officeDocument/2006/relationships/image" Target="../media/image181.png"/><Relationship Id="rId82" Type="http://schemas.openxmlformats.org/officeDocument/2006/relationships/image" Target="../media/image201.jp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6.png"/><Relationship Id="rId44" Type="http://schemas.openxmlformats.org/officeDocument/2006/relationships/image" Target="../media/image167.png"/><Relationship Id="rId52" Type="http://schemas.openxmlformats.org/officeDocument/2006/relationships/image" Target="../media/image173.png"/><Relationship Id="rId60" Type="http://schemas.openxmlformats.org/officeDocument/2006/relationships/image" Target="../media/image180.png"/><Relationship Id="rId65" Type="http://schemas.openxmlformats.org/officeDocument/2006/relationships/image" Target="../media/image185.png"/><Relationship Id="rId73" Type="http://schemas.openxmlformats.org/officeDocument/2006/relationships/image" Target="../media/image192.png"/><Relationship Id="rId78" Type="http://schemas.openxmlformats.org/officeDocument/2006/relationships/image" Target="../media/image197.png"/><Relationship Id="rId81" Type="http://schemas.openxmlformats.org/officeDocument/2006/relationships/image" Target="../media/image200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5.png"/><Relationship Id="rId35" Type="http://schemas.openxmlformats.org/officeDocument/2006/relationships/image" Target="../media/image159.png"/><Relationship Id="rId43" Type="http://schemas.openxmlformats.org/officeDocument/2006/relationships/image" Target="../media/image166.png"/><Relationship Id="rId48" Type="http://schemas.openxmlformats.org/officeDocument/2006/relationships/image" Target="../media/image170.png"/><Relationship Id="rId56" Type="http://schemas.openxmlformats.org/officeDocument/2006/relationships/image" Target="../media/image176.png"/><Relationship Id="rId64" Type="http://schemas.openxmlformats.org/officeDocument/2006/relationships/image" Target="../media/image184.png"/><Relationship Id="rId69" Type="http://schemas.openxmlformats.org/officeDocument/2006/relationships/image" Target="../media/image189.png"/><Relationship Id="rId77" Type="http://schemas.openxmlformats.org/officeDocument/2006/relationships/image" Target="../media/image196.png"/><Relationship Id="rId8" Type="http://schemas.openxmlformats.org/officeDocument/2006/relationships/image" Target="../media/image134.png"/><Relationship Id="rId51" Type="http://schemas.openxmlformats.org/officeDocument/2006/relationships/image" Target="../media/image84.png"/><Relationship Id="rId72" Type="http://schemas.openxmlformats.org/officeDocument/2006/relationships/image" Target="../media/image191.png"/><Relationship Id="rId80" Type="http://schemas.openxmlformats.org/officeDocument/2006/relationships/image" Target="../media/image199.jpeg"/><Relationship Id="rId3" Type="http://schemas.openxmlformats.org/officeDocument/2006/relationships/image" Target="../media/image129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7.png"/><Relationship Id="rId38" Type="http://schemas.openxmlformats.org/officeDocument/2006/relationships/image" Target="../media/image72.png"/><Relationship Id="rId46" Type="http://schemas.openxmlformats.org/officeDocument/2006/relationships/image" Target="../media/image168.png"/><Relationship Id="rId59" Type="http://schemas.openxmlformats.org/officeDocument/2006/relationships/image" Target="../media/image179.png"/><Relationship Id="rId67" Type="http://schemas.openxmlformats.org/officeDocument/2006/relationships/image" Target="../media/image187.png"/><Relationship Id="rId20" Type="http://schemas.openxmlformats.org/officeDocument/2006/relationships/image" Target="../media/image146.png"/><Relationship Id="rId41" Type="http://schemas.openxmlformats.org/officeDocument/2006/relationships/image" Target="../media/image164.png"/><Relationship Id="rId54" Type="http://schemas.openxmlformats.org/officeDocument/2006/relationships/image" Target="../media/image87.png"/><Relationship Id="rId62" Type="http://schemas.openxmlformats.org/officeDocument/2006/relationships/image" Target="../media/image182.png"/><Relationship Id="rId70" Type="http://schemas.openxmlformats.org/officeDocument/2006/relationships/image" Target="../media/image103.png"/><Relationship Id="rId75" Type="http://schemas.openxmlformats.org/officeDocument/2006/relationships/image" Target="../media/image194.png"/><Relationship Id="rId83" Type="http://schemas.openxmlformats.org/officeDocument/2006/relationships/image" Target="../media/image2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36" Type="http://schemas.openxmlformats.org/officeDocument/2006/relationships/image" Target="../media/image160.png"/><Relationship Id="rId49" Type="http://schemas.openxmlformats.org/officeDocument/2006/relationships/image" Target="../media/image171.png"/><Relationship Id="rId57" Type="http://schemas.openxmlformats.org/officeDocument/2006/relationships/image" Target="../media/image1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g"/><Relationship Id="rId3" Type="http://schemas.openxmlformats.org/officeDocument/2006/relationships/image" Target="../media/image209.jpeg"/><Relationship Id="rId7" Type="http://schemas.openxmlformats.org/officeDocument/2006/relationships/image" Target="../media/image213.jp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pn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50" y="0"/>
            <a:ext cx="12066350" cy="6843783"/>
            <a:chOff x="-3174" y="0"/>
            <a:chExt cx="12066350" cy="684378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174" y="0"/>
              <a:ext cx="12066350" cy="68437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5536" y="2566"/>
              <a:ext cx="5804464" cy="3858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779895"/>
              <a:ext cx="6255536" cy="40601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69974" y="2382160"/>
              <a:ext cx="8904605" cy="1913255"/>
            </a:xfrm>
            <a:custGeom>
              <a:avLst/>
              <a:gdLst/>
              <a:ahLst/>
              <a:cxnLst/>
              <a:rect l="l" t="t" r="r" b="b"/>
              <a:pathLst>
                <a:path w="8904605" h="1913254">
                  <a:moveTo>
                    <a:pt x="290652" y="286169"/>
                  </a:moveTo>
                  <a:lnTo>
                    <a:pt x="258305" y="227761"/>
                  </a:lnTo>
                  <a:lnTo>
                    <a:pt x="236639" y="241185"/>
                  </a:lnTo>
                  <a:lnTo>
                    <a:pt x="215290" y="250571"/>
                  </a:lnTo>
                  <a:lnTo>
                    <a:pt x="194119" y="256070"/>
                  </a:lnTo>
                  <a:lnTo>
                    <a:pt x="172948" y="257860"/>
                  </a:lnTo>
                  <a:lnTo>
                    <a:pt x="135915" y="251510"/>
                  </a:lnTo>
                  <a:lnTo>
                    <a:pt x="106133" y="232930"/>
                  </a:lnTo>
                  <a:lnTo>
                    <a:pt x="86283" y="202907"/>
                  </a:lnTo>
                  <a:lnTo>
                    <a:pt x="79070" y="162179"/>
                  </a:lnTo>
                  <a:lnTo>
                    <a:pt x="86207" y="121907"/>
                  </a:lnTo>
                  <a:lnTo>
                    <a:pt x="105854" y="91986"/>
                  </a:lnTo>
                  <a:lnTo>
                    <a:pt x="135356" y="73355"/>
                  </a:lnTo>
                  <a:lnTo>
                    <a:pt x="172059" y="66941"/>
                  </a:lnTo>
                  <a:lnTo>
                    <a:pt x="193217" y="68808"/>
                  </a:lnTo>
                  <a:lnTo>
                    <a:pt x="214337" y="74460"/>
                  </a:lnTo>
                  <a:lnTo>
                    <a:pt x="235546" y="83997"/>
                  </a:lnTo>
                  <a:lnTo>
                    <a:pt x="256959" y="97485"/>
                  </a:lnTo>
                  <a:lnTo>
                    <a:pt x="289763" y="39090"/>
                  </a:lnTo>
                  <a:lnTo>
                    <a:pt x="259880" y="21602"/>
                  </a:lnTo>
                  <a:lnTo>
                    <a:pt x="229616" y="9436"/>
                  </a:lnTo>
                  <a:lnTo>
                    <a:pt x="199097" y="2324"/>
                  </a:lnTo>
                  <a:lnTo>
                    <a:pt x="168465" y="0"/>
                  </a:lnTo>
                  <a:lnTo>
                    <a:pt x="122910" y="5029"/>
                  </a:lnTo>
                  <a:lnTo>
                    <a:pt x="82461" y="19697"/>
                  </a:lnTo>
                  <a:lnTo>
                    <a:pt x="48514" y="43408"/>
                  </a:lnTo>
                  <a:lnTo>
                    <a:pt x="22504" y="75539"/>
                  </a:lnTo>
                  <a:lnTo>
                    <a:pt x="5867" y="115481"/>
                  </a:lnTo>
                  <a:lnTo>
                    <a:pt x="0" y="162623"/>
                  </a:lnTo>
                  <a:lnTo>
                    <a:pt x="6070" y="209181"/>
                  </a:lnTo>
                  <a:lnTo>
                    <a:pt x="23228" y="249034"/>
                  </a:lnTo>
                  <a:lnTo>
                    <a:pt x="49923" y="281393"/>
                  </a:lnTo>
                  <a:lnTo>
                    <a:pt x="84582" y="305485"/>
                  </a:lnTo>
                  <a:lnTo>
                    <a:pt x="125666" y="320522"/>
                  </a:lnTo>
                  <a:lnTo>
                    <a:pt x="171602" y="325704"/>
                  </a:lnTo>
                  <a:lnTo>
                    <a:pt x="202018" y="323316"/>
                  </a:lnTo>
                  <a:lnTo>
                    <a:pt x="231978" y="316039"/>
                  </a:lnTo>
                  <a:lnTo>
                    <a:pt x="261505" y="303720"/>
                  </a:lnTo>
                  <a:lnTo>
                    <a:pt x="290652" y="286169"/>
                  </a:lnTo>
                  <a:close/>
                </a:path>
                <a:path w="8904605" h="1913254">
                  <a:moveTo>
                    <a:pt x="657237" y="162623"/>
                  </a:moveTo>
                  <a:lnTo>
                    <a:pt x="651484" y="117665"/>
                  </a:lnTo>
                  <a:lnTo>
                    <a:pt x="635076" y="78333"/>
                  </a:lnTo>
                  <a:lnTo>
                    <a:pt x="609219" y="45770"/>
                  </a:lnTo>
                  <a:lnTo>
                    <a:pt x="576821" y="22301"/>
                  </a:lnTo>
                  <a:lnTo>
                    <a:pt x="576821" y="162623"/>
                  </a:lnTo>
                  <a:lnTo>
                    <a:pt x="570242" y="201574"/>
                  </a:lnTo>
                  <a:lnTo>
                    <a:pt x="551827" y="231648"/>
                  </a:lnTo>
                  <a:lnTo>
                    <a:pt x="523570" y="251002"/>
                  </a:lnTo>
                  <a:lnTo>
                    <a:pt x="487426" y="257860"/>
                  </a:lnTo>
                  <a:lnTo>
                    <a:pt x="451015" y="251002"/>
                  </a:lnTo>
                  <a:lnTo>
                    <a:pt x="422617" y="231648"/>
                  </a:lnTo>
                  <a:lnTo>
                    <a:pt x="404164" y="201574"/>
                  </a:lnTo>
                  <a:lnTo>
                    <a:pt x="397573" y="162623"/>
                  </a:lnTo>
                  <a:lnTo>
                    <a:pt x="404164" y="123672"/>
                  </a:lnTo>
                  <a:lnTo>
                    <a:pt x="422617" y="93611"/>
                  </a:lnTo>
                  <a:lnTo>
                    <a:pt x="451015" y="74244"/>
                  </a:lnTo>
                  <a:lnTo>
                    <a:pt x="487426" y="67386"/>
                  </a:lnTo>
                  <a:lnTo>
                    <a:pt x="523570" y="74244"/>
                  </a:lnTo>
                  <a:lnTo>
                    <a:pt x="551827" y="93611"/>
                  </a:lnTo>
                  <a:lnTo>
                    <a:pt x="570242" y="123672"/>
                  </a:lnTo>
                  <a:lnTo>
                    <a:pt x="576821" y="162623"/>
                  </a:lnTo>
                  <a:lnTo>
                    <a:pt x="576821" y="22301"/>
                  </a:lnTo>
                  <a:lnTo>
                    <a:pt x="575170" y="21094"/>
                  </a:lnTo>
                  <a:lnTo>
                    <a:pt x="534162" y="5461"/>
                  </a:lnTo>
                  <a:lnTo>
                    <a:pt x="487426" y="0"/>
                  </a:lnTo>
                  <a:lnTo>
                    <a:pt x="440499" y="5499"/>
                  </a:lnTo>
                  <a:lnTo>
                    <a:pt x="399351" y="21196"/>
                  </a:lnTo>
                  <a:lnTo>
                    <a:pt x="365226" y="45935"/>
                  </a:lnTo>
                  <a:lnTo>
                    <a:pt x="339344" y="78536"/>
                  </a:lnTo>
                  <a:lnTo>
                    <a:pt x="322910" y="117830"/>
                  </a:lnTo>
                  <a:lnTo>
                    <a:pt x="317157" y="162623"/>
                  </a:lnTo>
                  <a:lnTo>
                    <a:pt x="322910" y="207581"/>
                  </a:lnTo>
                  <a:lnTo>
                    <a:pt x="339318" y="246913"/>
                  </a:lnTo>
                  <a:lnTo>
                    <a:pt x="365175" y="279488"/>
                  </a:lnTo>
                  <a:lnTo>
                    <a:pt x="399224" y="304152"/>
                  </a:lnTo>
                  <a:lnTo>
                    <a:pt x="440232" y="319786"/>
                  </a:lnTo>
                  <a:lnTo>
                    <a:pt x="486968" y="325247"/>
                  </a:lnTo>
                  <a:lnTo>
                    <a:pt x="533908" y="319760"/>
                  </a:lnTo>
                  <a:lnTo>
                    <a:pt x="575043" y="304050"/>
                  </a:lnTo>
                  <a:lnTo>
                    <a:pt x="609168" y="279323"/>
                  </a:lnTo>
                  <a:lnTo>
                    <a:pt x="626198" y="257860"/>
                  </a:lnTo>
                  <a:lnTo>
                    <a:pt x="635050" y="246722"/>
                  </a:lnTo>
                  <a:lnTo>
                    <a:pt x="651484" y="207429"/>
                  </a:lnTo>
                  <a:lnTo>
                    <a:pt x="657237" y="162623"/>
                  </a:lnTo>
                  <a:close/>
                </a:path>
                <a:path w="8904605" h="1913254">
                  <a:moveTo>
                    <a:pt x="1018870" y="5397"/>
                  </a:moveTo>
                  <a:lnTo>
                    <a:pt x="941603" y="5397"/>
                  </a:lnTo>
                  <a:lnTo>
                    <a:pt x="941603" y="197218"/>
                  </a:lnTo>
                  <a:lnTo>
                    <a:pt x="784821" y="5397"/>
                  </a:lnTo>
                  <a:lnTo>
                    <a:pt x="713397" y="5397"/>
                  </a:lnTo>
                  <a:lnTo>
                    <a:pt x="713397" y="319862"/>
                  </a:lnTo>
                  <a:lnTo>
                    <a:pt x="790663" y="319862"/>
                  </a:lnTo>
                  <a:lnTo>
                    <a:pt x="790663" y="124891"/>
                  </a:lnTo>
                  <a:lnTo>
                    <a:pt x="949693" y="319862"/>
                  </a:lnTo>
                  <a:lnTo>
                    <a:pt x="1018870" y="319862"/>
                  </a:lnTo>
                  <a:lnTo>
                    <a:pt x="1018870" y="5397"/>
                  </a:lnTo>
                  <a:close/>
                </a:path>
                <a:path w="8904605" h="1913254">
                  <a:moveTo>
                    <a:pt x="1341424" y="226872"/>
                  </a:moveTo>
                  <a:lnTo>
                    <a:pt x="1333080" y="188442"/>
                  </a:lnTo>
                  <a:lnTo>
                    <a:pt x="1269034" y="141389"/>
                  </a:lnTo>
                  <a:lnTo>
                    <a:pt x="1215199" y="128485"/>
                  </a:lnTo>
                  <a:lnTo>
                    <a:pt x="1186903" y="122326"/>
                  </a:lnTo>
                  <a:lnTo>
                    <a:pt x="1168476" y="115620"/>
                  </a:lnTo>
                  <a:lnTo>
                    <a:pt x="1158455" y="106819"/>
                  </a:lnTo>
                  <a:lnTo>
                    <a:pt x="1155446" y="94348"/>
                  </a:lnTo>
                  <a:lnTo>
                    <a:pt x="1159294" y="79476"/>
                  </a:lnTo>
                  <a:lnTo>
                    <a:pt x="1170038" y="70421"/>
                  </a:lnTo>
                  <a:lnTo>
                    <a:pt x="1186522" y="65913"/>
                  </a:lnTo>
                  <a:lnTo>
                    <a:pt x="1207554" y="64693"/>
                  </a:lnTo>
                  <a:lnTo>
                    <a:pt x="1231874" y="66141"/>
                  </a:lnTo>
                  <a:lnTo>
                    <a:pt x="1257249" y="70586"/>
                  </a:lnTo>
                  <a:lnTo>
                    <a:pt x="1284058" y="78143"/>
                  </a:lnTo>
                  <a:lnTo>
                    <a:pt x="1312672" y="88950"/>
                  </a:lnTo>
                  <a:lnTo>
                    <a:pt x="1322108" y="23368"/>
                  </a:lnTo>
                  <a:lnTo>
                    <a:pt x="1294866" y="12890"/>
                  </a:lnTo>
                  <a:lnTo>
                    <a:pt x="1266520" y="5613"/>
                  </a:lnTo>
                  <a:lnTo>
                    <a:pt x="1237335" y="1384"/>
                  </a:lnTo>
                  <a:lnTo>
                    <a:pt x="1207554" y="0"/>
                  </a:lnTo>
                  <a:lnTo>
                    <a:pt x="1156436" y="6134"/>
                  </a:lnTo>
                  <a:lnTo>
                    <a:pt x="1113612" y="24485"/>
                  </a:lnTo>
                  <a:lnTo>
                    <a:pt x="1084173" y="54965"/>
                  </a:lnTo>
                  <a:lnTo>
                    <a:pt x="1073238" y="97485"/>
                  </a:lnTo>
                  <a:lnTo>
                    <a:pt x="1081138" y="134569"/>
                  </a:lnTo>
                  <a:lnTo>
                    <a:pt x="1104506" y="160667"/>
                  </a:lnTo>
                  <a:lnTo>
                    <a:pt x="1142784" y="178409"/>
                  </a:lnTo>
                  <a:lnTo>
                    <a:pt x="1195425" y="190487"/>
                  </a:lnTo>
                  <a:lnTo>
                    <a:pt x="1223467" y="196596"/>
                  </a:lnTo>
                  <a:lnTo>
                    <a:pt x="1243545" y="203682"/>
                  </a:lnTo>
                  <a:lnTo>
                    <a:pt x="1255636" y="214045"/>
                  </a:lnTo>
                  <a:lnTo>
                    <a:pt x="1259662" y="230009"/>
                  </a:lnTo>
                  <a:lnTo>
                    <a:pt x="1254963" y="245592"/>
                  </a:lnTo>
                  <a:lnTo>
                    <a:pt x="1242199" y="254889"/>
                  </a:lnTo>
                  <a:lnTo>
                    <a:pt x="1223467" y="259384"/>
                  </a:lnTo>
                  <a:lnTo>
                    <a:pt x="1200823" y="260565"/>
                  </a:lnTo>
                  <a:lnTo>
                    <a:pt x="1170432" y="258610"/>
                  </a:lnTo>
                  <a:lnTo>
                    <a:pt x="1136967" y="252984"/>
                  </a:lnTo>
                  <a:lnTo>
                    <a:pt x="1104099" y="244068"/>
                  </a:lnTo>
                  <a:lnTo>
                    <a:pt x="1075474" y="232257"/>
                  </a:lnTo>
                  <a:lnTo>
                    <a:pt x="1069187" y="297853"/>
                  </a:lnTo>
                  <a:lnTo>
                    <a:pt x="1098092" y="310159"/>
                  </a:lnTo>
                  <a:lnTo>
                    <a:pt x="1130287" y="318846"/>
                  </a:lnTo>
                  <a:lnTo>
                    <a:pt x="1164831" y="324002"/>
                  </a:lnTo>
                  <a:lnTo>
                    <a:pt x="1200823" y="325704"/>
                  </a:lnTo>
                  <a:lnTo>
                    <a:pt x="1255191" y="319544"/>
                  </a:lnTo>
                  <a:lnTo>
                    <a:pt x="1299933" y="301053"/>
                  </a:lnTo>
                  <a:lnTo>
                    <a:pt x="1330261" y="270167"/>
                  </a:lnTo>
                  <a:lnTo>
                    <a:pt x="1341424" y="226872"/>
                  </a:lnTo>
                  <a:close/>
                </a:path>
                <a:path w="8904605" h="1913254">
                  <a:moveTo>
                    <a:pt x="1648256" y="256679"/>
                  </a:moveTo>
                  <a:lnTo>
                    <a:pt x="1463624" y="256679"/>
                  </a:lnTo>
                  <a:lnTo>
                    <a:pt x="1463624" y="189369"/>
                  </a:lnTo>
                  <a:lnTo>
                    <a:pt x="1623098" y="189369"/>
                  </a:lnTo>
                  <a:lnTo>
                    <a:pt x="1623098" y="128409"/>
                  </a:lnTo>
                  <a:lnTo>
                    <a:pt x="1463624" y="128409"/>
                  </a:lnTo>
                  <a:lnTo>
                    <a:pt x="1463624" y="68719"/>
                  </a:lnTo>
                  <a:lnTo>
                    <a:pt x="1643773" y="68719"/>
                  </a:lnTo>
                  <a:lnTo>
                    <a:pt x="1643773" y="5219"/>
                  </a:lnTo>
                  <a:lnTo>
                    <a:pt x="1387703" y="5219"/>
                  </a:lnTo>
                  <a:lnTo>
                    <a:pt x="1387703" y="68719"/>
                  </a:lnTo>
                  <a:lnTo>
                    <a:pt x="1387703" y="128409"/>
                  </a:lnTo>
                  <a:lnTo>
                    <a:pt x="1387703" y="189369"/>
                  </a:lnTo>
                  <a:lnTo>
                    <a:pt x="1387703" y="256679"/>
                  </a:lnTo>
                  <a:lnTo>
                    <a:pt x="1387703" y="320179"/>
                  </a:lnTo>
                  <a:lnTo>
                    <a:pt x="1648256" y="320179"/>
                  </a:lnTo>
                  <a:lnTo>
                    <a:pt x="1648256" y="256679"/>
                  </a:lnTo>
                  <a:close/>
                </a:path>
                <a:path w="8904605" h="1913254">
                  <a:moveTo>
                    <a:pt x="1984298" y="319862"/>
                  </a:moveTo>
                  <a:lnTo>
                    <a:pt x="1911413" y="222821"/>
                  </a:lnTo>
                  <a:lnTo>
                    <a:pt x="1904326" y="213385"/>
                  </a:lnTo>
                  <a:lnTo>
                    <a:pt x="1935480" y="198196"/>
                  </a:lnTo>
                  <a:lnTo>
                    <a:pt x="1958467" y="176441"/>
                  </a:lnTo>
                  <a:lnTo>
                    <a:pt x="1966391" y="160832"/>
                  </a:lnTo>
                  <a:lnTo>
                    <a:pt x="1972678" y="148450"/>
                  </a:lnTo>
                  <a:lnTo>
                    <a:pt x="1977555" y="114554"/>
                  </a:lnTo>
                  <a:lnTo>
                    <a:pt x="1968220" y="69634"/>
                  </a:lnTo>
                  <a:lnTo>
                    <a:pt x="1967979" y="68503"/>
                  </a:lnTo>
                  <a:lnTo>
                    <a:pt x="1940382" y="34201"/>
                  </a:lnTo>
                  <a:lnTo>
                    <a:pt x="1900288" y="14668"/>
                  </a:lnTo>
                  <a:lnTo>
                    <a:pt x="1900288" y="115912"/>
                  </a:lnTo>
                  <a:lnTo>
                    <a:pt x="1895919" y="136575"/>
                  </a:lnTo>
                  <a:lnTo>
                    <a:pt x="1883270" y="150495"/>
                  </a:lnTo>
                  <a:lnTo>
                    <a:pt x="1862950" y="158356"/>
                  </a:lnTo>
                  <a:lnTo>
                    <a:pt x="1835594" y="160832"/>
                  </a:lnTo>
                  <a:lnTo>
                    <a:pt x="1778546" y="160832"/>
                  </a:lnTo>
                  <a:lnTo>
                    <a:pt x="1778546" y="69634"/>
                  </a:lnTo>
                  <a:lnTo>
                    <a:pt x="1835594" y="69634"/>
                  </a:lnTo>
                  <a:lnTo>
                    <a:pt x="1862950" y="72440"/>
                  </a:lnTo>
                  <a:lnTo>
                    <a:pt x="1883270" y="80975"/>
                  </a:lnTo>
                  <a:lnTo>
                    <a:pt x="1895919" y="95415"/>
                  </a:lnTo>
                  <a:lnTo>
                    <a:pt x="1900288" y="115912"/>
                  </a:lnTo>
                  <a:lnTo>
                    <a:pt x="1900288" y="14668"/>
                  </a:lnTo>
                  <a:lnTo>
                    <a:pt x="1896440" y="12788"/>
                  </a:lnTo>
                  <a:lnTo>
                    <a:pt x="1837842" y="5397"/>
                  </a:lnTo>
                  <a:lnTo>
                    <a:pt x="1701266" y="5397"/>
                  </a:lnTo>
                  <a:lnTo>
                    <a:pt x="1701266" y="319862"/>
                  </a:lnTo>
                  <a:lnTo>
                    <a:pt x="1778546" y="319862"/>
                  </a:lnTo>
                  <a:lnTo>
                    <a:pt x="1778546" y="222821"/>
                  </a:lnTo>
                  <a:lnTo>
                    <a:pt x="1820773" y="222821"/>
                  </a:lnTo>
                  <a:lnTo>
                    <a:pt x="1894446" y="319862"/>
                  </a:lnTo>
                  <a:lnTo>
                    <a:pt x="1984298" y="319862"/>
                  </a:lnTo>
                  <a:close/>
                </a:path>
                <a:path w="8904605" h="1913254">
                  <a:moveTo>
                    <a:pt x="2322576" y="5397"/>
                  </a:moveTo>
                  <a:lnTo>
                    <a:pt x="2240813" y="5397"/>
                  </a:lnTo>
                  <a:lnTo>
                    <a:pt x="2150961" y="239903"/>
                  </a:lnTo>
                  <a:lnTo>
                    <a:pt x="2150072" y="239903"/>
                  </a:lnTo>
                  <a:lnTo>
                    <a:pt x="2060219" y="5397"/>
                  </a:lnTo>
                  <a:lnTo>
                    <a:pt x="1978456" y="5397"/>
                  </a:lnTo>
                  <a:lnTo>
                    <a:pt x="2102891" y="319862"/>
                  </a:lnTo>
                  <a:lnTo>
                    <a:pt x="2197684" y="319862"/>
                  </a:lnTo>
                  <a:lnTo>
                    <a:pt x="2322576" y="5397"/>
                  </a:lnTo>
                  <a:close/>
                </a:path>
                <a:path w="8904605" h="1913254">
                  <a:moveTo>
                    <a:pt x="2630297" y="319862"/>
                  </a:moveTo>
                  <a:lnTo>
                    <a:pt x="2608821" y="268198"/>
                  </a:lnTo>
                  <a:lnTo>
                    <a:pt x="2584170" y="208902"/>
                  </a:lnTo>
                  <a:lnTo>
                    <a:pt x="2530754" y="80416"/>
                  </a:lnTo>
                  <a:lnTo>
                    <a:pt x="2504516" y="17284"/>
                  </a:lnTo>
                  <a:lnTo>
                    <a:pt x="2504516" y="208902"/>
                  </a:lnTo>
                  <a:lnTo>
                    <a:pt x="2401633" y="208902"/>
                  </a:lnTo>
                  <a:lnTo>
                    <a:pt x="2453297" y="80416"/>
                  </a:lnTo>
                  <a:lnTo>
                    <a:pt x="2504516" y="208902"/>
                  </a:lnTo>
                  <a:lnTo>
                    <a:pt x="2504516" y="17284"/>
                  </a:lnTo>
                  <a:lnTo>
                    <a:pt x="2499576" y="5397"/>
                  </a:lnTo>
                  <a:lnTo>
                    <a:pt x="2407031" y="5397"/>
                  </a:lnTo>
                  <a:lnTo>
                    <a:pt x="2276754" y="319862"/>
                  </a:lnTo>
                  <a:lnTo>
                    <a:pt x="2356713" y="319862"/>
                  </a:lnTo>
                  <a:lnTo>
                    <a:pt x="2377376" y="268198"/>
                  </a:lnTo>
                  <a:lnTo>
                    <a:pt x="2528328" y="268198"/>
                  </a:lnTo>
                  <a:lnTo>
                    <a:pt x="2548991" y="319862"/>
                  </a:lnTo>
                  <a:lnTo>
                    <a:pt x="2630297" y="319862"/>
                  </a:lnTo>
                  <a:close/>
                </a:path>
                <a:path w="8904605" h="1913254">
                  <a:moveTo>
                    <a:pt x="2877388" y="5219"/>
                  </a:moveTo>
                  <a:lnTo>
                    <a:pt x="2598407" y="5219"/>
                  </a:lnTo>
                  <a:lnTo>
                    <a:pt x="2598407" y="71259"/>
                  </a:lnTo>
                  <a:lnTo>
                    <a:pt x="2698585" y="71259"/>
                  </a:lnTo>
                  <a:lnTo>
                    <a:pt x="2698585" y="320179"/>
                  </a:lnTo>
                  <a:lnTo>
                    <a:pt x="2776309" y="320179"/>
                  </a:lnTo>
                  <a:lnTo>
                    <a:pt x="2776309" y="71259"/>
                  </a:lnTo>
                  <a:lnTo>
                    <a:pt x="2877388" y="71259"/>
                  </a:lnTo>
                  <a:lnTo>
                    <a:pt x="2877388" y="5219"/>
                  </a:lnTo>
                  <a:close/>
                </a:path>
                <a:path w="8904605" h="1913254">
                  <a:moveTo>
                    <a:pt x="2998228" y="5397"/>
                  </a:moveTo>
                  <a:lnTo>
                    <a:pt x="2920962" y="5397"/>
                  </a:lnTo>
                  <a:lnTo>
                    <a:pt x="2920962" y="319862"/>
                  </a:lnTo>
                  <a:lnTo>
                    <a:pt x="2998228" y="319862"/>
                  </a:lnTo>
                  <a:lnTo>
                    <a:pt x="2998228" y="5397"/>
                  </a:lnTo>
                  <a:close/>
                </a:path>
                <a:path w="8904605" h="1913254">
                  <a:moveTo>
                    <a:pt x="3394456" y="162623"/>
                  </a:moveTo>
                  <a:lnTo>
                    <a:pt x="3388715" y="117665"/>
                  </a:lnTo>
                  <a:lnTo>
                    <a:pt x="3372294" y="78333"/>
                  </a:lnTo>
                  <a:lnTo>
                    <a:pt x="3346450" y="45770"/>
                  </a:lnTo>
                  <a:lnTo>
                    <a:pt x="3314052" y="22301"/>
                  </a:lnTo>
                  <a:lnTo>
                    <a:pt x="3314052" y="162623"/>
                  </a:lnTo>
                  <a:lnTo>
                    <a:pt x="3307473" y="201574"/>
                  </a:lnTo>
                  <a:lnTo>
                    <a:pt x="3289058" y="231648"/>
                  </a:lnTo>
                  <a:lnTo>
                    <a:pt x="3260788" y="251002"/>
                  </a:lnTo>
                  <a:lnTo>
                    <a:pt x="3224644" y="257860"/>
                  </a:lnTo>
                  <a:lnTo>
                    <a:pt x="3188246" y="251002"/>
                  </a:lnTo>
                  <a:lnTo>
                    <a:pt x="3159849" y="231648"/>
                  </a:lnTo>
                  <a:lnTo>
                    <a:pt x="3141383" y="201574"/>
                  </a:lnTo>
                  <a:lnTo>
                    <a:pt x="3134804" y="162623"/>
                  </a:lnTo>
                  <a:lnTo>
                    <a:pt x="3141383" y="123672"/>
                  </a:lnTo>
                  <a:lnTo>
                    <a:pt x="3159849" y="93611"/>
                  </a:lnTo>
                  <a:lnTo>
                    <a:pt x="3188246" y="74244"/>
                  </a:lnTo>
                  <a:lnTo>
                    <a:pt x="3224644" y="67386"/>
                  </a:lnTo>
                  <a:lnTo>
                    <a:pt x="3260788" y="74244"/>
                  </a:lnTo>
                  <a:lnTo>
                    <a:pt x="3289058" y="93611"/>
                  </a:lnTo>
                  <a:lnTo>
                    <a:pt x="3307473" y="123672"/>
                  </a:lnTo>
                  <a:lnTo>
                    <a:pt x="3314052" y="162623"/>
                  </a:lnTo>
                  <a:lnTo>
                    <a:pt x="3314052" y="22301"/>
                  </a:lnTo>
                  <a:lnTo>
                    <a:pt x="3312401" y="21094"/>
                  </a:lnTo>
                  <a:lnTo>
                    <a:pt x="3271393" y="5461"/>
                  </a:lnTo>
                  <a:lnTo>
                    <a:pt x="3224644" y="0"/>
                  </a:lnTo>
                  <a:lnTo>
                    <a:pt x="3177717" y="5499"/>
                  </a:lnTo>
                  <a:lnTo>
                    <a:pt x="3136582" y="21196"/>
                  </a:lnTo>
                  <a:lnTo>
                    <a:pt x="3102457" y="45935"/>
                  </a:lnTo>
                  <a:lnTo>
                    <a:pt x="3076562" y="78536"/>
                  </a:lnTo>
                  <a:lnTo>
                    <a:pt x="3060128" y="117830"/>
                  </a:lnTo>
                  <a:lnTo>
                    <a:pt x="3054388" y="162623"/>
                  </a:lnTo>
                  <a:lnTo>
                    <a:pt x="3060128" y="207581"/>
                  </a:lnTo>
                  <a:lnTo>
                    <a:pt x="3076549" y="246913"/>
                  </a:lnTo>
                  <a:lnTo>
                    <a:pt x="3102394" y="279488"/>
                  </a:lnTo>
                  <a:lnTo>
                    <a:pt x="3136442" y="304152"/>
                  </a:lnTo>
                  <a:lnTo>
                    <a:pt x="3177451" y="319786"/>
                  </a:lnTo>
                  <a:lnTo>
                    <a:pt x="3224199" y="325247"/>
                  </a:lnTo>
                  <a:lnTo>
                    <a:pt x="3271126" y="319760"/>
                  </a:lnTo>
                  <a:lnTo>
                    <a:pt x="3312261" y="304050"/>
                  </a:lnTo>
                  <a:lnTo>
                    <a:pt x="3346386" y="279323"/>
                  </a:lnTo>
                  <a:lnTo>
                    <a:pt x="3363430" y="257860"/>
                  </a:lnTo>
                  <a:lnTo>
                    <a:pt x="3372281" y="246722"/>
                  </a:lnTo>
                  <a:lnTo>
                    <a:pt x="3388715" y="207429"/>
                  </a:lnTo>
                  <a:lnTo>
                    <a:pt x="3394456" y="162623"/>
                  </a:lnTo>
                  <a:close/>
                </a:path>
                <a:path w="8904605" h="1913254">
                  <a:moveTo>
                    <a:pt x="3756101" y="5397"/>
                  </a:moveTo>
                  <a:lnTo>
                    <a:pt x="3678834" y="5397"/>
                  </a:lnTo>
                  <a:lnTo>
                    <a:pt x="3678834" y="197218"/>
                  </a:lnTo>
                  <a:lnTo>
                    <a:pt x="3522040" y="5397"/>
                  </a:lnTo>
                  <a:lnTo>
                    <a:pt x="3450615" y="5397"/>
                  </a:lnTo>
                  <a:lnTo>
                    <a:pt x="3450615" y="319862"/>
                  </a:lnTo>
                  <a:lnTo>
                    <a:pt x="3527882" y="319862"/>
                  </a:lnTo>
                  <a:lnTo>
                    <a:pt x="3527882" y="124891"/>
                  </a:lnTo>
                  <a:lnTo>
                    <a:pt x="3686911" y="319862"/>
                  </a:lnTo>
                  <a:lnTo>
                    <a:pt x="3756101" y="319862"/>
                  </a:lnTo>
                  <a:lnTo>
                    <a:pt x="3756101" y="5397"/>
                  </a:lnTo>
                  <a:close/>
                </a:path>
                <a:path w="8904605" h="1913254">
                  <a:moveTo>
                    <a:pt x="4283951" y="162623"/>
                  </a:moveTo>
                  <a:lnTo>
                    <a:pt x="4278211" y="117665"/>
                  </a:lnTo>
                  <a:lnTo>
                    <a:pt x="4261790" y="78333"/>
                  </a:lnTo>
                  <a:lnTo>
                    <a:pt x="4235945" y="45770"/>
                  </a:lnTo>
                  <a:lnTo>
                    <a:pt x="4203547" y="22301"/>
                  </a:lnTo>
                  <a:lnTo>
                    <a:pt x="4203547" y="162623"/>
                  </a:lnTo>
                  <a:lnTo>
                    <a:pt x="4196969" y="201574"/>
                  </a:lnTo>
                  <a:lnTo>
                    <a:pt x="4178554" y="231648"/>
                  </a:lnTo>
                  <a:lnTo>
                    <a:pt x="4150283" y="251002"/>
                  </a:lnTo>
                  <a:lnTo>
                    <a:pt x="4114139" y="257860"/>
                  </a:lnTo>
                  <a:lnTo>
                    <a:pt x="4077741" y="251002"/>
                  </a:lnTo>
                  <a:lnTo>
                    <a:pt x="4049344" y="231648"/>
                  </a:lnTo>
                  <a:lnTo>
                    <a:pt x="4030878" y="201574"/>
                  </a:lnTo>
                  <a:lnTo>
                    <a:pt x="4024299" y="162623"/>
                  </a:lnTo>
                  <a:lnTo>
                    <a:pt x="4030878" y="123672"/>
                  </a:lnTo>
                  <a:lnTo>
                    <a:pt x="4049344" y="93611"/>
                  </a:lnTo>
                  <a:lnTo>
                    <a:pt x="4077741" y="74244"/>
                  </a:lnTo>
                  <a:lnTo>
                    <a:pt x="4114139" y="67386"/>
                  </a:lnTo>
                  <a:lnTo>
                    <a:pt x="4150283" y="74244"/>
                  </a:lnTo>
                  <a:lnTo>
                    <a:pt x="4178554" y="93611"/>
                  </a:lnTo>
                  <a:lnTo>
                    <a:pt x="4196969" y="123672"/>
                  </a:lnTo>
                  <a:lnTo>
                    <a:pt x="4203547" y="162623"/>
                  </a:lnTo>
                  <a:lnTo>
                    <a:pt x="4203547" y="22301"/>
                  </a:lnTo>
                  <a:lnTo>
                    <a:pt x="4201896" y="21094"/>
                  </a:lnTo>
                  <a:lnTo>
                    <a:pt x="4160888" y="5461"/>
                  </a:lnTo>
                  <a:lnTo>
                    <a:pt x="4114139" y="0"/>
                  </a:lnTo>
                  <a:lnTo>
                    <a:pt x="4067213" y="5499"/>
                  </a:lnTo>
                  <a:lnTo>
                    <a:pt x="4026077" y="21196"/>
                  </a:lnTo>
                  <a:lnTo>
                    <a:pt x="3991953" y="45935"/>
                  </a:lnTo>
                  <a:lnTo>
                    <a:pt x="3966057" y="78536"/>
                  </a:lnTo>
                  <a:lnTo>
                    <a:pt x="3949623" y="117830"/>
                  </a:lnTo>
                  <a:lnTo>
                    <a:pt x="3943883" y="162623"/>
                  </a:lnTo>
                  <a:lnTo>
                    <a:pt x="3949623" y="207581"/>
                  </a:lnTo>
                  <a:lnTo>
                    <a:pt x="3966045" y="246913"/>
                  </a:lnTo>
                  <a:lnTo>
                    <a:pt x="3991889" y="279488"/>
                  </a:lnTo>
                  <a:lnTo>
                    <a:pt x="4025938" y="304152"/>
                  </a:lnTo>
                  <a:lnTo>
                    <a:pt x="4066946" y="319786"/>
                  </a:lnTo>
                  <a:lnTo>
                    <a:pt x="4113695" y="325247"/>
                  </a:lnTo>
                  <a:lnTo>
                    <a:pt x="4160621" y="319760"/>
                  </a:lnTo>
                  <a:lnTo>
                    <a:pt x="4201757" y="304050"/>
                  </a:lnTo>
                  <a:lnTo>
                    <a:pt x="4235882" y="279323"/>
                  </a:lnTo>
                  <a:lnTo>
                    <a:pt x="4252925" y="257860"/>
                  </a:lnTo>
                  <a:lnTo>
                    <a:pt x="4261777" y="246722"/>
                  </a:lnTo>
                  <a:lnTo>
                    <a:pt x="4278211" y="207429"/>
                  </a:lnTo>
                  <a:lnTo>
                    <a:pt x="4283951" y="162623"/>
                  </a:lnTo>
                  <a:close/>
                </a:path>
                <a:path w="8904605" h="1913254">
                  <a:moveTo>
                    <a:pt x="4593933" y="5219"/>
                  </a:moveTo>
                  <a:lnTo>
                    <a:pt x="4340110" y="5219"/>
                  </a:lnTo>
                  <a:lnTo>
                    <a:pt x="4340110" y="69989"/>
                  </a:lnTo>
                  <a:lnTo>
                    <a:pt x="4340110" y="144919"/>
                  </a:lnTo>
                  <a:lnTo>
                    <a:pt x="4340110" y="207149"/>
                  </a:lnTo>
                  <a:lnTo>
                    <a:pt x="4340110" y="320179"/>
                  </a:lnTo>
                  <a:lnTo>
                    <a:pt x="4417377" y="320179"/>
                  </a:lnTo>
                  <a:lnTo>
                    <a:pt x="4417377" y="207149"/>
                  </a:lnTo>
                  <a:lnTo>
                    <a:pt x="4572825" y="207149"/>
                  </a:lnTo>
                  <a:lnTo>
                    <a:pt x="4572825" y="144919"/>
                  </a:lnTo>
                  <a:lnTo>
                    <a:pt x="4417377" y="144919"/>
                  </a:lnTo>
                  <a:lnTo>
                    <a:pt x="4417377" y="69989"/>
                  </a:lnTo>
                  <a:lnTo>
                    <a:pt x="4593933" y="69989"/>
                  </a:lnTo>
                  <a:lnTo>
                    <a:pt x="4593933" y="5219"/>
                  </a:lnTo>
                  <a:close/>
                </a:path>
                <a:path w="8904605" h="1913254">
                  <a:moveTo>
                    <a:pt x="5050625" y="1592935"/>
                  </a:moveTo>
                  <a:lnTo>
                    <a:pt x="4973358" y="1592935"/>
                  </a:lnTo>
                  <a:lnTo>
                    <a:pt x="4973358" y="1907400"/>
                  </a:lnTo>
                  <a:lnTo>
                    <a:pt x="5050625" y="1907400"/>
                  </a:lnTo>
                  <a:lnTo>
                    <a:pt x="5050625" y="1592935"/>
                  </a:lnTo>
                  <a:close/>
                </a:path>
                <a:path w="8904605" h="1913254">
                  <a:moveTo>
                    <a:pt x="5424398" y="1592935"/>
                  </a:moveTo>
                  <a:lnTo>
                    <a:pt x="5347132" y="1592935"/>
                  </a:lnTo>
                  <a:lnTo>
                    <a:pt x="5347132" y="1784756"/>
                  </a:lnTo>
                  <a:lnTo>
                    <a:pt x="5190337" y="1592935"/>
                  </a:lnTo>
                  <a:lnTo>
                    <a:pt x="5118913" y="1592935"/>
                  </a:lnTo>
                  <a:lnTo>
                    <a:pt x="5118913" y="1907400"/>
                  </a:lnTo>
                  <a:lnTo>
                    <a:pt x="5196179" y="1907400"/>
                  </a:lnTo>
                  <a:lnTo>
                    <a:pt x="5196179" y="1712429"/>
                  </a:lnTo>
                  <a:lnTo>
                    <a:pt x="5355209" y="1907400"/>
                  </a:lnTo>
                  <a:lnTo>
                    <a:pt x="5424398" y="1907400"/>
                  </a:lnTo>
                  <a:lnTo>
                    <a:pt x="5424398" y="1592935"/>
                  </a:lnTo>
                  <a:close/>
                </a:path>
                <a:path w="8904605" h="1913254">
                  <a:moveTo>
                    <a:pt x="5917666" y="1906955"/>
                  </a:moveTo>
                  <a:lnTo>
                    <a:pt x="5781091" y="1747469"/>
                  </a:lnTo>
                  <a:lnTo>
                    <a:pt x="5914517" y="1592491"/>
                  </a:lnTo>
                  <a:lnTo>
                    <a:pt x="5820181" y="1592491"/>
                  </a:lnTo>
                  <a:lnTo>
                    <a:pt x="5702020" y="1731746"/>
                  </a:lnTo>
                  <a:lnTo>
                    <a:pt x="5702020" y="1592935"/>
                  </a:lnTo>
                  <a:lnTo>
                    <a:pt x="5624309" y="1592935"/>
                  </a:lnTo>
                  <a:lnTo>
                    <a:pt x="5624754" y="1907400"/>
                  </a:lnTo>
                  <a:lnTo>
                    <a:pt x="5702020" y="1907400"/>
                  </a:lnTo>
                  <a:lnTo>
                    <a:pt x="5702020" y="1764995"/>
                  </a:lnTo>
                  <a:lnTo>
                    <a:pt x="5823775" y="1906955"/>
                  </a:lnTo>
                  <a:lnTo>
                    <a:pt x="5917666" y="1906955"/>
                  </a:lnTo>
                  <a:close/>
                </a:path>
                <a:path w="8904605" h="1913254">
                  <a:moveTo>
                    <a:pt x="6285141" y="1907400"/>
                  </a:moveTo>
                  <a:lnTo>
                    <a:pt x="6263665" y="1855736"/>
                  </a:lnTo>
                  <a:lnTo>
                    <a:pt x="6239014" y="1796440"/>
                  </a:lnTo>
                  <a:lnTo>
                    <a:pt x="6185598" y="1667954"/>
                  </a:lnTo>
                  <a:lnTo>
                    <a:pt x="6159360" y="1604860"/>
                  </a:lnTo>
                  <a:lnTo>
                    <a:pt x="6159360" y="1796440"/>
                  </a:lnTo>
                  <a:lnTo>
                    <a:pt x="6056477" y="1796440"/>
                  </a:lnTo>
                  <a:lnTo>
                    <a:pt x="6108141" y="1667954"/>
                  </a:lnTo>
                  <a:lnTo>
                    <a:pt x="6159360" y="1796440"/>
                  </a:lnTo>
                  <a:lnTo>
                    <a:pt x="6159360" y="1604860"/>
                  </a:lnTo>
                  <a:lnTo>
                    <a:pt x="6154407" y="1592935"/>
                  </a:lnTo>
                  <a:lnTo>
                    <a:pt x="6061875" y="1592935"/>
                  </a:lnTo>
                  <a:lnTo>
                    <a:pt x="5931586" y="1907400"/>
                  </a:lnTo>
                  <a:lnTo>
                    <a:pt x="6011557" y="1907400"/>
                  </a:lnTo>
                  <a:lnTo>
                    <a:pt x="6032220" y="1855736"/>
                  </a:lnTo>
                  <a:lnTo>
                    <a:pt x="6183160" y="1855736"/>
                  </a:lnTo>
                  <a:lnTo>
                    <a:pt x="6203823" y="1907400"/>
                  </a:lnTo>
                  <a:lnTo>
                    <a:pt x="6285141" y="1907400"/>
                  </a:lnTo>
                  <a:close/>
                </a:path>
                <a:path w="8904605" h="1913254">
                  <a:moveTo>
                    <a:pt x="6585229" y="1841360"/>
                  </a:moveTo>
                  <a:lnTo>
                    <a:pt x="6408687" y="1841360"/>
                  </a:lnTo>
                  <a:lnTo>
                    <a:pt x="6582537" y="1642351"/>
                  </a:lnTo>
                  <a:lnTo>
                    <a:pt x="6582537" y="1592935"/>
                  </a:lnTo>
                  <a:lnTo>
                    <a:pt x="6307150" y="1592935"/>
                  </a:lnTo>
                  <a:lnTo>
                    <a:pt x="6307150" y="1658975"/>
                  </a:lnTo>
                  <a:lnTo>
                    <a:pt x="6475616" y="1658975"/>
                  </a:lnTo>
                  <a:lnTo>
                    <a:pt x="6302210" y="1857540"/>
                  </a:lnTo>
                  <a:lnTo>
                    <a:pt x="6302210" y="1907400"/>
                  </a:lnTo>
                  <a:lnTo>
                    <a:pt x="6585229" y="1907400"/>
                  </a:lnTo>
                  <a:lnTo>
                    <a:pt x="6585229" y="1841360"/>
                  </a:lnTo>
                  <a:close/>
                </a:path>
                <a:path w="8904605" h="1913254">
                  <a:moveTo>
                    <a:pt x="6955853" y="1907400"/>
                  </a:moveTo>
                  <a:lnTo>
                    <a:pt x="6934378" y="1855736"/>
                  </a:lnTo>
                  <a:lnTo>
                    <a:pt x="6909727" y="1796440"/>
                  </a:lnTo>
                  <a:lnTo>
                    <a:pt x="6856311" y="1667954"/>
                  </a:lnTo>
                  <a:lnTo>
                    <a:pt x="6830073" y="1604822"/>
                  </a:lnTo>
                  <a:lnTo>
                    <a:pt x="6830073" y="1796440"/>
                  </a:lnTo>
                  <a:lnTo>
                    <a:pt x="6727190" y="1796440"/>
                  </a:lnTo>
                  <a:lnTo>
                    <a:pt x="6778853" y="1667954"/>
                  </a:lnTo>
                  <a:lnTo>
                    <a:pt x="6830073" y="1796440"/>
                  </a:lnTo>
                  <a:lnTo>
                    <a:pt x="6830073" y="1604822"/>
                  </a:lnTo>
                  <a:lnTo>
                    <a:pt x="6825132" y="1592935"/>
                  </a:lnTo>
                  <a:lnTo>
                    <a:pt x="6732587" y="1592935"/>
                  </a:lnTo>
                  <a:lnTo>
                    <a:pt x="6602311" y="1907400"/>
                  </a:lnTo>
                  <a:lnTo>
                    <a:pt x="6682270" y="1907400"/>
                  </a:lnTo>
                  <a:lnTo>
                    <a:pt x="6702933" y="1855736"/>
                  </a:lnTo>
                  <a:lnTo>
                    <a:pt x="6853885" y="1855736"/>
                  </a:lnTo>
                  <a:lnTo>
                    <a:pt x="6874548" y="1907400"/>
                  </a:lnTo>
                  <a:lnTo>
                    <a:pt x="6955853" y="1907400"/>
                  </a:lnTo>
                  <a:close/>
                </a:path>
                <a:path w="8904605" h="1913254">
                  <a:moveTo>
                    <a:pt x="7287400" y="1906955"/>
                  </a:moveTo>
                  <a:lnTo>
                    <a:pt x="7150824" y="1747469"/>
                  </a:lnTo>
                  <a:lnTo>
                    <a:pt x="7284250" y="1592491"/>
                  </a:lnTo>
                  <a:lnTo>
                    <a:pt x="7189914" y="1592491"/>
                  </a:lnTo>
                  <a:lnTo>
                    <a:pt x="7071754" y="1731746"/>
                  </a:lnTo>
                  <a:lnTo>
                    <a:pt x="7071754" y="1592935"/>
                  </a:lnTo>
                  <a:lnTo>
                    <a:pt x="6994042" y="1592935"/>
                  </a:lnTo>
                  <a:lnTo>
                    <a:pt x="6994487" y="1907400"/>
                  </a:lnTo>
                  <a:lnTo>
                    <a:pt x="7071754" y="1907400"/>
                  </a:lnTo>
                  <a:lnTo>
                    <a:pt x="7071754" y="1764995"/>
                  </a:lnTo>
                  <a:lnTo>
                    <a:pt x="7193508" y="1906955"/>
                  </a:lnTo>
                  <a:lnTo>
                    <a:pt x="7287400" y="1906955"/>
                  </a:lnTo>
                  <a:close/>
                </a:path>
                <a:path w="8904605" h="1913254">
                  <a:moveTo>
                    <a:pt x="7624331" y="1592719"/>
                  </a:moveTo>
                  <a:lnTo>
                    <a:pt x="7546607" y="1592719"/>
                  </a:lnTo>
                  <a:lnTo>
                    <a:pt x="7546607" y="1719719"/>
                  </a:lnTo>
                  <a:lnTo>
                    <a:pt x="7405992" y="1719719"/>
                  </a:lnTo>
                  <a:lnTo>
                    <a:pt x="7405992" y="1592719"/>
                  </a:lnTo>
                  <a:lnTo>
                    <a:pt x="7328281" y="1592719"/>
                  </a:lnTo>
                  <a:lnTo>
                    <a:pt x="7328281" y="1719719"/>
                  </a:lnTo>
                  <a:lnTo>
                    <a:pt x="7328281" y="1784489"/>
                  </a:lnTo>
                  <a:lnTo>
                    <a:pt x="7328281" y="1907679"/>
                  </a:lnTo>
                  <a:lnTo>
                    <a:pt x="7405992" y="1907679"/>
                  </a:lnTo>
                  <a:lnTo>
                    <a:pt x="7405992" y="1784489"/>
                  </a:lnTo>
                  <a:lnTo>
                    <a:pt x="7546607" y="1784489"/>
                  </a:lnTo>
                  <a:lnTo>
                    <a:pt x="7546607" y="1907679"/>
                  </a:lnTo>
                  <a:lnTo>
                    <a:pt x="7624331" y="1907679"/>
                  </a:lnTo>
                  <a:lnTo>
                    <a:pt x="7624331" y="1784489"/>
                  </a:lnTo>
                  <a:lnTo>
                    <a:pt x="7624331" y="1719719"/>
                  </a:lnTo>
                  <a:lnTo>
                    <a:pt x="7624331" y="1592719"/>
                  </a:lnTo>
                  <a:close/>
                </a:path>
                <a:path w="8904605" h="1913254">
                  <a:moveTo>
                    <a:pt x="7946885" y="1814410"/>
                  </a:moveTo>
                  <a:lnTo>
                    <a:pt x="7938529" y="1775980"/>
                  </a:lnTo>
                  <a:lnTo>
                    <a:pt x="7874482" y="1728939"/>
                  </a:lnTo>
                  <a:lnTo>
                    <a:pt x="7820647" y="1716024"/>
                  </a:lnTo>
                  <a:lnTo>
                    <a:pt x="7792352" y="1709877"/>
                  </a:lnTo>
                  <a:lnTo>
                    <a:pt x="7773924" y="1703171"/>
                  </a:lnTo>
                  <a:lnTo>
                    <a:pt x="7763916" y="1694357"/>
                  </a:lnTo>
                  <a:lnTo>
                    <a:pt x="7760894" y="1681886"/>
                  </a:lnTo>
                  <a:lnTo>
                    <a:pt x="7764742" y="1667014"/>
                  </a:lnTo>
                  <a:lnTo>
                    <a:pt x="7775499" y="1657959"/>
                  </a:lnTo>
                  <a:lnTo>
                    <a:pt x="7791971" y="1653463"/>
                  </a:lnTo>
                  <a:lnTo>
                    <a:pt x="7813002" y="1652231"/>
                  </a:lnTo>
                  <a:lnTo>
                    <a:pt x="7837322" y="1653692"/>
                  </a:lnTo>
                  <a:lnTo>
                    <a:pt x="7862710" y="1658137"/>
                  </a:lnTo>
                  <a:lnTo>
                    <a:pt x="7889507" y="1665693"/>
                  </a:lnTo>
                  <a:lnTo>
                    <a:pt x="7918132" y="1676488"/>
                  </a:lnTo>
                  <a:lnTo>
                    <a:pt x="7927568" y="1610906"/>
                  </a:lnTo>
                  <a:lnTo>
                    <a:pt x="7900314" y="1600428"/>
                  </a:lnTo>
                  <a:lnTo>
                    <a:pt x="7871968" y="1593164"/>
                  </a:lnTo>
                  <a:lnTo>
                    <a:pt x="7842783" y="1588922"/>
                  </a:lnTo>
                  <a:lnTo>
                    <a:pt x="7813002" y="1587538"/>
                  </a:lnTo>
                  <a:lnTo>
                    <a:pt x="7761884" y="1593684"/>
                  </a:lnTo>
                  <a:lnTo>
                    <a:pt x="7719060" y="1612023"/>
                  </a:lnTo>
                  <a:lnTo>
                    <a:pt x="7689634" y="1642503"/>
                  </a:lnTo>
                  <a:lnTo>
                    <a:pt x="7678687" y="1685023"/>
                  </a:lnTo>
                  <a:lnTo>
                    <a:pt x="7686599" y="1722107"/>
                  </a:lnTo>
                  <a:lnTo>
                    <a:pt x="7709967" y="1748205"/>
                  </a:lnTo>
                  <a:lnTo>
                    <a:pt x="7748244" y="1765960"/>
                  </a:lnTo>
                  <a:lnTo>
                    <a:pt x="7800873" y="1778025"/>
                  </a:lnTo>
                  <a:lnTo>
                    <a:pt x="7828915" y="1784134"/>
                  </a:lnTo>
                  <a:lnTo>
                    <a:pt x="7849006" y="1791220"/>
                  </a:lnTo>
                  <a:lnTo>
                    <a:pt x="7861084" y="1801583"/>
                  </a:lnTo>
                  <a:lnTo>
                    <a:pt x="7865123" y="1817560"/>
                  </a:lnTo>
                  <a:lnTo>
                    <a:pt x="7860411" y="1833130"/>
                  </a:lnTo>
                  <a:lnTo>
                    <a:pt x="7847660" y="1842427"/>
                  </a:lnTo>
                  <a:lnTo>
                    <a:pt x="7828928" y="1846935"/>
                  </a:lnTo>
                  <a:lnTo>
                    <a:pt x="7806271" y="1848104"/>
                  </a:lnTo>
                  <a:lnTo>
                    <a:pt x="7775880" y="1846148"/>
                  </a:lnTo>
                  <a:lnTo>
                    <a:pt x="7742415" y="1840522"/>
                  </a:lnTo>
                  <a:lnTo>
                    <a:pt x="7709548" y="1831619"/>
                  </a:lnTo>
                  <a:lnTo>
                    <a:pt x="7680934" y="1819795"/>
                  </a:lnTo>
                  <a:lnTo>
                    <a:pt x="7674635" y="1885391"/>
                  </a:lnTo>
                  <a:lnTo>
                    <a:pt x="7703553" y="1897697"/>
                  </a:lnTo>
                  <a:lnTo>
                    <a:pt x="7735735" y="1906397"/>
                  </a:lnTo>
                  <a:lnTo>
                    <a:pt x="7770292" y="1911540"/>
                  </a:lnTo>
                  <a:lnTo>
                    <a:pt x="7806271" y="1913242"/>
                  </a:lnTo>
                  <a:lnTo>
                    <a:pt x="7860652" y="1907082"/>
                  </a:lnTo>
                  <a:lnTo>
                    <a:pt x="7905382" y="1888591"/>
                  </a:lnTo>
                  <a:lnTo>
                    <a:pt x="7935709" y="1857717"/>
                  </a:lnTo>
                  <a:lnTo>
                    <a:pt x="7946885" y="1814410"/>
                  </a:lnTo>
                  <a:close/>
                </a:path>
                <a:path w="8904605" h="1913254">
                  <a:moveTo>
                    <a:pt x="8238439" y="1592719"/>
                  </a:moveTo>
                  <a:lnTo>
                    <a:pt x="7959458" y="1592719"/>
                  </a:lnTo>
                  <a:lnTo>
                    <a:pt x="7959458" y="1658759"/>
                  </a:lnTo>
                  <a:lnTo>
                    <a:pt x="8059648" y="1658759"/>
                  </a:lnTo>
                  <a:lnTo>
                    <a:pt x="8059648" y="1907679"/>
                  </a:lnTo>
                  <a:lnTo>
                    <a:pt x="8137360" y="1907679"/>
                  </a:lnTo>
                  <a:lnTo>
                    <a:pt x="8137360" y="1658759"/>
                  </a:lnTo>
                  <a:lnTo>
                    <a:pt x="8238439" y="1658759"/>
                  </a:lnTo>
                  <a:lnTo>
                    <a:pt x="8238439" y="1592719"/>
                  </a:lnTo>
                  <a:close/>
                </a:path>
                <a:path w="8904605" h="1913254">
                  <a:moveTo>
                    <a:pt x="8560549" y="1907400"/>
                  </a:moveTo>
                  <a:lnTo>
                    <a:pt x="8539061" y="1855736"/>
                  </a:lnTo>
                  <a:lnTo>
                    <a:pt x="8514410" y="1796440"/>
                  </a:lnTo>
                  <a:lnTo>
                    <a:pt x="8460994" y="1667954"/>
                  </a:lnTo>
                  <a:lnTo>
                    <a:pt x="8434756" y="1604822"/>
                  </a:lnTo>
                  <a:lnTo>
                    <a:pt x="8434756" y="1796440"/>
                  </a:lnTo>
                  <a:lnTo>
                    <a:pt x="8331873" y="1796440"/>
                  </a:lnTo>
                  <a:lnTo>
                    <a:pt x="8383537" y="1667954"/>
                  </a:lnTo>
                  <a:lnTo>
                    <a:pt x="8434756" y="1796440"/>
                  </a:lnTo>
                  <a:lnTo>
                    <a:pt x="8434756" y="1604822"/>
                  </a:lnTo>
                  <a:lnTo>
                    <a:pt x="8429815" y="1592935"/>
                  </a:lnTo>
                  <a:lnTo>
                    <a:pt x="8337270" y="1592935"/>
                  </a:lnTo>
                  <a:lnTo>
                    <a:pt x="8206994" y="1907400"/>
                  </a:lnTo>
                  <a:lnTo>
                    <a:pt x="8286953" y="1907400"/>
                  </a:lnTo>
                  <a:lnTo>
                    <a:pt x="8307616" y="1855736"/>
                  </a:lnTo>
                  <a:lnTo>
                    <a:pt x="8458568" y="1855736"/>
                  </a:lnTo>
                  <a:lnTo>
                    <a:pt x="8479231" y="1907400"/>
                  </a:lnTo>
                  <a:lnTo>
                    <a:pt x="8560549" y="1907400"/>
                  </a:lnTo>
                  <a:close/>
                </a:path>
                <a:path w="8904605" h="1913254">
                  <a:moveTo>
                    <a:pt x="8904211" y="1592935"/>
                  </a:moveTo>
                  <a:lnTo>
                    <a:pt x="8826944" y="1592935"/>
                  </a:lnTo>
                  <a:lnTo>
                    <a:pt x="8826944" y="1784756"/>
                  </a:lnTo>
                  <a:lnTo>
                    <a:pt x="8670150" y="1592935"/>
                  </a:lnTo>
                  <a:lnTo>
                    <a:pt x="8598725" y="1592935"/>
                  </a:lnTo>
                  <a:lnTo>
                    <a:pt x="8598725" y="1907400"/>
                  </a:lnTo>
                  <a:lnTo>
                    <a:pt x="8676005" y="1907400"/>
                  </a:lnTo>
                  <a:lnTo>
                    <a:pt x="8676005" y="1712429"/>
                  </a:lnTo>
                  <a:lnTo>
                    <a:pt x="8835034" y="1907400"/>
                  </a:lnTo>
                  <a:lnTo>
                    <a:pt x="8904211" y="1907400"/>
                  </a:lnTo>
                  <a:lnTo>
                    <a:pt x="8904211" y="15929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4546" y="3024488"/>
              <a:ext cx="7693025" cy="638175"/>
            </a:xfrm>
            <a:custGeom>
              <a:avLst/>
              <a:gdLst/>
              <a:ahLst/>
              <a:cxnLst/>
              <a:rect l="l" t="t" r="r" b="b"/>
              <a:pathLst>
                <a:path w="7693025" h="638175">
                  <a:moveTo>
                    <a:pt x="533095" y="444246"/>
                  </a:moveTo>
                  <a:lnTo>
                    <a:pt x="527723" y="398437"/>
                  </a:lnTo>
                  <a:lnTo>
                    <a:pt x="511797" y="360032"/>
                  </a:lnTo>
                  <a:lnTo>
                    <a:pt x="485660" y="328256"/>
                  </a:lnTo>
                  <a:lnTo>
                    <a:pt x="449681" y="302298"/>
                  </a:lnTo>
                  <a:lnTo>
                    <a:pt x="404164" y="281393"/>
                  </a:lnTo>
                  <a:lnTo>
                    <a:pt x="349453" y="264756"/>
                  </a:lnTo>
                  <a:lnTo>
                    <a:pt x="285902" y="251587"/>
                  </a:lnTo>
                  <a:lnTo>
                    <a:pt x="230517" y="239534"/>
                  </a:lnTo>
                  <a:lnTo>
                    <a:pt x="194411" y="226402"/>
                  </a:lnTo>
                  <a:lnTo>
                    <a:pt x="174815" y="209156"/>
                  </a:lnTo>
                  <a:lnTo>
                    <a:pt x="168910" y="184734"/>
                  </a:lnTo>
                  <a:lnTo>
                    <a:pt x="176441" y="155613"/>
                  </a:lnTo>
                  <a:lnTo>
                    <a:pt x="197497" y="137883"/>
                  </a:lnTo>
                  <a:lnTo>
                    <a:pt x="229768" y="129070"/>
                  </a:lnTo>
                  <a:lnTo>
                    <a:pt x="270954" y="126669"/>
                  </a:lnTo>
                  <a:lnTo>
                    <a:pt x="318579" y="129514"/>
                  </a:lnTo>
                  <a:lnTo>
                    <a:pt x="368261" y="138214"/>
                  </a:lnTo>
                  <a:lnTo>
                    <a:pt x="420763" y="153022"/>
                  </a:lnTo>
                  <a:lnTo>
                    <a:pt x="476796" y="174180"/>
                  </a:lnTo>
                  <a:lnTo>
                    <a:pt x="495274" y="45732"/>
                  </a:lnTo>
                  <a:lnTo>
                    <a:pt x="452780" y="28816"/>
                  </a:lnTo>
                  <a:lnTo>
                    <a:pt x="408838" y="15951"/>
                  </a:lnTo>
                  <a:lnTo>
                    <a:pt x="363715" y="6972"/>
                  </a:lnTo>
                  <a:lnTo>
                    <a:pt x="317677" y="1714"/>
                  </a:lnTo>
                  <a:lnTo>
                    <a:pt x="270954" y="0"/>
                  </a:lnTo>
                  <a:lnTo>
                    <a:pt x="219494" y="3009"/>
                  </a:lnTo>
                  <a:lnTo>
                    <a:pt x="170840" y="12014"/>
                  </a:lnTo>
                  <a:lnTo>
                    <a:pt x="126263" y="27000"/>
                  </a:lnTo>
                  <a:lnTo>
                    <a:pt x="86982" y="47942"/>
                  </a:lnTo>
                  <a:lnTo>
                    <a:pt x="54267" y="74828"/>
                  </a:lnTo>
                  <a:lnTo>
                    <a:pt x="29349" y="107619"/>
                  </a:lnTo>
                  <a:lnTo>
                    <a:pt x="13487" y="146316"/>
                  </a:lnTo>
                  <a:lnTo>
                    <a:pt x="7924" y="190893"/>
                  </a:lnTo>
                  <a:lnTo>
                    <a:pt x="13004" y="235318"/>
                  </a:lnTo>
                  <a:lnTo>
                    <a:pt x="28117" y="271995"/>
                  </a:lnTo>
                  <a:lnTo>
                    <a:pt x="53073" y="301891"/>
                  </a:lnTo>
                  <a:lnTo>
                    <a:pt x="87655" y="325970"/>
                  </a:lnTo>
                  <a:lnTo>
                    <a:pt x="131673" y="345198"/>
                  </a:lnTo>
                  <a:lnTo>
                    <a:pt x="184912" y="360540"/>
                  </a:lnTo>
                  <a:lnTo>
                    <a:pt x="247205" y="372986"/>
                  </a:lnTo>
                  <a:lnTo>
                    <a:pt x="302107" y="384962"/>
                  </a:lnTo>
                  <a:lnTo>
                    <a:pt x="341439" y="398830"/>
                  </a:lnTo>
                  <a:lnTo>
                    <a:pt x="365099" y="419125"/>
                  </a:lnTo>
                  <a:lnTo>
                    <a:pt x="372999" y="450405"/>
                  </a:lnTo>
                  <a:lnTo>
                    <a:pt x="363778" y="480898"/>
                  </a:lnTo>
                  <a:lnTo>
                    <a:pt x="338797" y="499110"/>
                  </a:lnTo>
                  <a:lnTo>
                    <a:pt x="302107" y="507923"/>
                  </a:lnTo>
                  <a:lnTo>
                    <a:pt x="257759" y="510222"/>
                  </a:lnTo>
                  <a:lnTo>
                    <a:pt x="210858" y="507746"/>
                  </a:lnTo>
                  <a:lnTo>
                    <a:pt x="159207" y="500595"/>
                  </a:lnTo>
                  <a:lnTo>
                    <a:pt x="106438" y="489127"/>
                  </a:lnTo>
                  <a:lnTo>
                    <a:pt x="56261" y="473735"/>
                  </a:lnTo>
                  <a:lnTo>
                    <a:pt x="12319" y="454799"/>
                  </a:lnTo>
                  <a:lnTo>
                    <a:pt x="0" y="583234"/>
                  </a:lnTo>
                  <a:lnTo>
                    <a:pt x="44716" y="603097"/>
                  </a:lnTo>
                  <a:lnTo>
                    <a:pt x="93776" y="618388"/>
                  </a:lnTo>
                  <a:lnTo>
                    <a:pt x="146253" y="629221"/>
                  </a:lnTo>
                  <a:lnTo>
                    <a:pt x="201218" y="635647"/>
                  </a:lnTo>
                  <a:lnTo>
                    <a:pt x="257759" y="637781"/>
                  </a:lnTo>
                  <a:lnTo>
                    <a:pt x="312775" y="634758"/>
                  </a:lnTo>
                  <a:lnTo>
                    <a:pt x="364236" y="625716"/>
                  </a:lnTo>
                  <a:lnTo>
                    <a:pt x="410984" y="610641"/>
                  </a:lnTo>
                  <a:lnTo>
                    <a:pt x="451840" y="589495"/>
                  </a:lnTo>
                  <a:lnTo>
                    <a:pt x="485648" y="562305"/>
                  </a:lnTo>
                  <a:lnTo>
                    <a:pt x="511225" y="529031"/>
                  </a:lnTo>
                  <a:lnTo>
                    <a:pt x="527443" y="489686"/>
                  </a:lnTo>
                  <a:lnTo>
                    <a:pt x="533095" y="444246"/>
                  </a:lnTo>
                  <a:close/>
                </a:path>
                <a:path w="7693025" h="638175">
                  <a:moveTo>
                    <a:pt x="1221905" y="10553"/>
                  </a:moveTo>
                  <a:lnTo>
                    <a:pt x="1070597" y="10553"/>
                  </a:lnTo>
                  <a:lnTo>
                    <a:pt x="1070597" y="386181"/>
                  </a:lnTo>
                  <a:lnTo>
                    <a:pt x="763587" y="10553"/>
                  </a:lnTo>
                  <a:lnTo>
                    <a:pt x="623709" y="10553"/>
                  </a:lnTo>
                  <a:lnTo>
                    <a:pt x="623709" y="626338"/>
                  </a:lnTo>
                  <a:lnTo>
                    <a:pt x="775017" y="626338"/>
                  </a:lnTo>
                  <a:lnTo>
                    <a:pt x="775017" y="244551"/>
                  </a:lnTo>
                  <a:lnTo>
                    <a:pt x="1086434" y="626338"/>
                  </a:lnTo>
                  <a:lnTo>
                    <a:pt x="1221905" y="626338"/>
                  </a:lnTo>
                  <a:lnTo>
                    <a:pt x="1221905" y="10553"/>
                  </a:lnTo>
                  <a:close/>
                </a:path>
                <a:path w="7693025" h="638175">
                  <a:moveTo>
                    <a:pt x="1997798" y="318439"/>
                  </a:moveTo>
                  <a:lnTo>
                    <a:pt x="1994395" y="269189"/>
                  </a:lnTo>
                  <a:lnTo>
                    <a:pt x="1984451" y="222910"/>
                  </a:lnTo>
                  <a:lnTo>
                    <a:pt x="1968347" y="179984"/>
                  </a:lnTo>
                  <a:lnTo>
                    <a:pt x="1946503" y="140741"/>
                  </a:lnTo>
                  <a:lnTo>
                    <a:pt x="1939696" y="131953"/>
                  </a:lnTo>
                  <a:lnTo>
                    <a:pt x="1919274" y="105562"/>
                  </a:lnTo>
                  <a:lnTo>
                    <a:pt x="1887080" y="74815"/>
                  </a:lnTo>
                  <a:lnTo>
                    <a:pt x="1850313" y="48844"/>
                  </a:lnTo>
                  <a:lnTo>
                    <a:pt x="1840331" y="43776"/>
                  </a:lnTo>
                  <a:lnTo>
                    <a:pt x="1840331" y="318439"/>
                  </a:lnTo>
                  <a:lnTo>
                    <a:pt x="1834515" y="371055"/>
                  </a:lnTo>
                  <a:lnTo>
                    <a:pt x="1817814" y="416445"/>
                  </a:lnTo>
                  <a:lnTo>
                    <a:pt x="1791398" y="453593"/>
                  </a:lnTo>
                  <a:lnTo>
                    <a:pt x="1756397" y="481418"/>
                  </a:lnTo>
                  <a:lnTo>
                    <a:pt x="1713979" y="498881"/>
                  </a:lnTo>
                  <a:lnTo>
                    <a:pt x="1665274" y="504939"/>
                  </a:lnTo>
                  <a:lnTo>
                    <a:pt x="1616202" y="498881"/>
                  </a:lnTo>
                  <a:lnTo>
                    <a:pt x="1573530" y="481418"/>
                  </a:lnTo>
                  <a:lnTo>
                    <a:pt x="1538376" y="453593"/>
                  </a:lnTo>
                  <a:lnTo>
                    <a:pt x="1511884" y="416445"/>
                  </a:lnTo>
                  <a:lnTo>
                    <a:pt x="1495158" y="371055"/>
                  </a:lnTo>
                  <a:lnTo>
                    <a:pt x="1489329" y="318439"/>
                  </a:lnTo>
                  <a:lnTo>
                    <a:pt x="1495158" y="265836"/>
                  </a:lnTo>
                  <a:lnTo>
                    <a:pt x="1511884" y="220446"/>
                  </a:lnTo>
                  <a:lnTo>
                    <a:pt x="1538376" y="183299"/>
                  </a:lnTo>
                  <a:lnTo>
                    <a:pt x="1573530" y="155473"/>
                  </a:lnTo>
                  <a:lnTo>
                    <a:pt x="1616202" y="138010"/>
                  </a:lnTo>
                  <a:lnTo>
                    <a:pt x="1665274" y="131953"/>
                  </a:lnTo>
                  <a:lnTo>
                    <a:pt x="1713979" y="138010"/>
                  </a:lnTo>
                  <a:lnTo>
                    <a:pt x="1756397" y="155473"/>
                  </a:lnTo>
                  <a:lnTo>
                    <a:pt x="1791398" y="183299"/>
                  </a:lnTo>
                  <a:lnTo>
                    <a:pt x="1817814" y="220446"/>
                  </a:lnTo>
                  <a:lnTo>
                    <a:pt x="1834515" y="265836"/>
                  </a:lnTo>
                  <a:lnTo>
                    <a:pt x="1840331" y="318439"/>
                  </a:lnTo>
                  <a:lnTo>
                    <a:pt x="1840331" y="43776"/>
                  </a:lnTo>
                  <a:lnTo>
                    <a:pt x="1809356" y="28016"/>
                  </a:lnTo>
                  <a:lnTo>
                    <a:pt x="1764601" y="12687"/>
                  </a:lnTo>
                  <a:lnTo>
                    <a:pt x="1716443" y="3225"/>
                  </a:lnTo>
                  <a:lnTo>
                    <a:pt x="1665274" y="0"/>
                  </a:lnTo>
                  <a:lnTo>
                    <a:pt x="1613890" y="3251"/>
                  </a:lnTo>
                  <a:lnTo>
                    <a:pt x="1565554" y="12763"/>
                  </a:lnTo>
                  <a:lnTo>
                    <a:pt x="1520647" y="28155"/>
                  </a:lnTo>
                  <a:lnTo>
                    <a:pt x="1479575" y="49060"/>
                  </a:lnTo>
                  <a:lnTo>
                    <a:pt x="1442720" y="75107"/>
                  </a:lnTo>
                  <a:lnTo>
                    <a:pt x="1410474" y="105918"/>
                  </a:lnTo>
                  <a:lnTo>
                    <a:pt x="1383207" y="141135"/>
                  </a:lnTo>
                  <a:lnTo>
                    <a:pt x="1361325" y="180365"/>
                  </a:lnTo>
                  <a:lnTo>
                    <a:pt x="1345222" y="223240"/>
                  </a:lnTo>
                  <a:lnTo>
                    <a:pt x="1335265" y="269392"/>
                  </a:lnTo>
                  <a:lnTo>
                    <a:pt x="1331874" y="318439"/>
                  </a:lnTo>
                  <a:lnTo>
                    <a:pt x="1335265" y="367703"/>
                  </a:lnTo>
                  <a:lnTo>
                    <a:pt x="1345222" y="413969"/>
                  </a:lnTo>
                  <a:lnTo>
                    <a:pt x="1361313" y="456907"/>
                  </a:lnTo>
                  <a:lnTo>
                    <a:pt x="1383169" y="496150"/>
                  </a:lnTo>
                  <a:lnTo>
                    <a:pt x="1410385" y="531329"/>
                  </a:lnTo>
                  <a:lnTo>
                    <a:pt x="1442580" y="562076"/>
                  </a:lnTo>
                  <a:lnTo>
                    <a:pt x="1479346" y="588048"/>
                  </a:lnTo>
                  <a:lnTo>
                    <a:pt x="1520317" y="608876"/>
                  </a:lnTo>
                  <a:lnTo>
                    <a:pt x="1565071" y="624205"/>
                  </a:lnTo>
                  <a:lnTo>
                    <a:pt x="1613230" y="633666"/>
                  </a:lnTo>
                  <a:lnTo>
                    <a:pt x="1664398" y="636892"/>
                  </a:lnTo>
                  <a:lnTo>
                    <a:pt x="1715782" y="633641"/>
                  </a:lnTo>
                  <a:lnTo>
                    <a:pt x="1764118" y="624128"/>
                  </a:lnTo>
                  <a:lnTo>
                    <a:pt x="1809013" y="608736"/>
                  </a:lnTo>
                  <a:lnTo>
                    <a:pt x="1850085" y="587832"/>
                  </a:lnTo>
                  <a:lnTo>
                    <a:pt x="1886940" y="561784"/>
                  </a:lnTo>
                  <a:lnTo>
                    <a:pt x="1919198" y="530961"/>
                  </a:lnTo>
                  <a:lnTo>
                    <a:pt x="1946452" y="495757"/>
                  </a:lnTo>
                  <a:lnTo>
                    <a:pt x="1968334" y="456526"/>
                  </a:lnTo>
                  <a:lnTo>
                    <a:pt x="1984438" y="413651"/>
                  </a:lnTo>
                  <a:lnTo>
                    <a:pt x="1994395" y="367499"/>
                  </a:lnTo>
                  <a:lnTo>
                    <a:pt x="1997798" y="318439"/>
                  </a:lnTo>
                  <a:close/>
                </a:path>
                <a:path w="7693025" h="638175">
                  <a:moveTo>
                    <a:pt x="2968980" y="10553"/>
                  </a:moveTo>
                  <a:lnTo>
                    <a:pt x="2809760" y="10553"/>
                  </a:lnTo>
                  <a:lnTo>
                    <a:pt x="2679560" y="439839"/>
                  </a:lnTo>
                  <a:lnTo>
                    <a:pt x="2554643" y="10553"/>
                  </a:lnTo>
                  <a:lnTo>
                    <a:pt x="2418296" y="10553"/>
                  </a:lnTo>
                  <a:lnTo>
                    <a:pt x="2293378" y="439839"/>
                  </a:lnTo>
                  <a:lnTo>
                    <a:pt x="2163178" y="10553"/>
                  </a:lnTo>
                  <a:lnTo>
                    <a:pt x="2003069" y="10553"/>
                  </a:lnTo>
                  <a:lnTo>
                    <a:pt x="2202764" y="626338"/>
                  </a:lnTo>
                  <a:lnTo>
                    <a:pt x="2361107" y="626338"/>
                  </a:lnTo>
                  <a:lnTo>
                    <a:pt x="2486914" y="249834"/>
                  </a:lnTo>
                  <a:lnTo>
                    <a:pt x="2611818" y="626338"/>
                  </a:lnTo>
                  <a:lnTo>
                    <a:pt x="2770174" y="626338"/>
                  </a:lnTo>
                  <a:lnTo>
                    <a:pt x="2968980" y="10553"/>
                  </a:lnTo>
                  <a:close/>
                </a:path>
                <a:path w="7693025" h="638175">
                  <a:moveTo>
                    <a:pt x="3751034" y="498271"/>
                  </a:moveTo>
                  <a:lnTo>
                    <a:pt x="3433457" y="498271"/>
                  </a:lnTo>
                  <a:lnTo>
                    <a:pt x="3433457" y="10591"/>
                  </a:lnTo>
                  <a:lnTo>
                    <a:pt x="3283915" y="10591"/>
                  </a:lnTo>
                  <a:lnTo>
                    <a:pt x="3283915" y="498271"/>
                  </a:lnTo>
                  <a:lnTo>
                    <a:pt x="3283915" y="626541"/>
                  </a:lnTo>
                  <a:lnTo>
                    <a:pt x="3751034" y="626541"/>
                  </a:lnTo>
                  <a:lnTo>
                    <a:pt x="3751034" y="498271"/>
                  </a:lnTo>
                  <a:close/>
                </a:path>
                <a:path w="7693025" h="638175">
                  <a:moveTo>
                    <a:pt x="4343070" y="500811"/>
                  </a:moveTo>
                  <a:lnTo>
                    <a:pt x="3981513" y="500811"/>
                  </a:lnTo>
                  <a:lnTo>
                    <a:pt x="3981513" y="370001"/>
                  </a:lnTo>
                  <a:lnTo>
                    <a:pt x="4293806" y="370001"/>
                  </a:lnTo>
                  <a:lnTo>
                    <a:pt x="4293806" y="251891"/>
                  </a:lnTo>
                  <a:lnTo>
                    <a:pt x="3981513" y="251891"/>
                  </a:lnTo>
                  <a:lnTo>
                    <a:pt x="3981513" y="135051"/>
                  </a:lnTo>
                  <a:lnTo>
                    <a:pt x="4334268" y="135051"/>
                  </a:lnTo>
                  <a:lnTo>
                    <a:pt x="4334268" y="10591"/>
                  </a:lnTo>
                  <a:lnTo>
                    <a:pt x="3832847" y="10591"/>
                  </a:lnTo>
                  <a:lnTo>
                    <a:pt x="3832847" y="135051"/>
                  </a:lnTo>
                  <a:lnTo>
                    <a:pt x="3832847" y="251891"/>
                  </a:lnTo>
                  <a:lnTo>
                    <a:pt x="3832847" y="370001"/>
                  </a:lnTo>
                  <a:lnTo>
                    <a:pt x="3832847" y="500811"/>
                  </a:lnTo>
                  <a:lnTo>
                    <a:pt x="3832847" y="626541"/>
                  </a:lnTo>
                  <a:lnTo>
                    <a:pt x="4343070" y="626541"/>
                  </a:lnTo>
                  <a:lnTo>
                    <a:pt x="4343070" y="500811"/>
                  </a:lnTo>
                  <a:close/>
                </a:path>
                <a:path w="7693025" h="638175">
                  <a:moveTo>
                    <a:pt x="5082895" y="318439"/>
                  </a:moveTo>
                  <a:lnTo>
                    <a:pt x="5079492" y="269189"/>
                  </a:lnTo>
                  <a:lnTo>
                    <a:pt x="5069548" y="222910"/>
                  </a:lnTo>
                  <a:lnTo>
                    <a:pt x="5053444" y="179984"/>
                  </a:lnTo>
                  <a:lnTo>
                    <a:pt x="5031587" y="140741"/>
                  </a:lnTo>
                  <a:lnTo>
                    <a:pt x="5004371" y="105562"/>
                  </a:lnTo>
                  <a:lnTo>
                    <a:pt x="4972177" y="74815"/>
                  </a:lnTo>
                  <a:lnTo>
                    <a:pt x="4935410" y="48844"/>
                  </a:lnTo>
                  <a:lnTo>
                    <a:pt x="4925428" y="43776"/>
                  </a:lnTo>
                  <a:lnTo>
                    <a:pt x="4925428" y="318439"/>
                  </a:lnTo>
                  <a:lnTo>
                    <a:pt x="4919611" y="371055"/>
                  </a:lnTo>
                  <a:lnTo>
                    <a:pt x="4902911" y="416445"/>
                  </a:lnTo>
                  <a:lnTo>
                    <a:pt x="4876495" y="453593"/>
                  </a:lnTo>
                  <a:lnTo>
                    <a:pt x="4841494" y="481418"/>
                  </a:lnTo>
                  <a:lnTo>
                    <a:pt x="4799076" y="498881"/>
                  </a:lnTo>
                  <a:lnTo>
                    <a:pt x="4750371" y="504939"/>
                  </a:lnTo>
                  <a:lnTo>
                    <a:pt x="4701298" y="498881"/>
                  </a:lnTo>
                  <a:lnTo>
                    <a:pt x="4658614" y="481418"/>
                  </a:lnTo>
                  <a:lnTo>
                    <a:pt x="4623473" y="453593"/>
                  </a:lnTo>
                  <a:lnTo>
                    <a:pt x="4596981" y="416445"/>
                  </a:lnTo>
                  <a:lnTo>
                    <a:pt x="4580255" y="371055"/>
                  </a:lnTo>
                  <a:lnTo>
                    <a:pt x="4574425" y="318439"/>
                  </a:lnTo>
                  <a:lnTo>
                    <a:pt x="4580255" y="265836"/>
                  </a:lnTo>
                  <a:lnTo>
                    <a:pt x="4596981" y="220446"/>
                  </a:lnTo>
                  <a:lnTo>
                    <a:pt x="4623473" y="183299"/>
                  </a:lnTo>
                  <a:lnTo>
                    <a:pt x="4658614" y="155473"/>
                  </a:lnTo>
                  <a:lnTo>
                    <a:pt x="4701298" y="138010"/>
                  </a:lnTo>
                  <a:lnTo>
                    <a:pt x="4750371" y="131953"/>
                  </a:lnTo>
                  <a:lnTo>
                    <a:pt x="4799076" y="138010"/>
                  </a:lnTo>
                  <a:lnTo>
                    <a:pt x="4841494" y="155473"/>
                  </a:lnTo>
                  <a:lnTo>
                    <a:pt x="4876495" y="183299"/>
                  </a:lnTo>
                  <a:lnTo>
                    <a:pt x="4902911" y="220446"/>
                  </a:lnTo>
                  <a:lnTo>
                    <a:pt x="4919611" y="265836"/>
                  </a:lnTo>
                  <a:lnTo>
                    <a:pt x="4925428" y="318439"/>
                  </a:lnTo>
                  <a:lnTo>
                    <a:pt x="4925428" y="43776"/>
                  </a:lnTo>
                  <a:lnTo>
                    <a:pt x="4894453" y="28016"/>
                  </a:lnTo>
                  <a:lnTo>
                    <a:pt x="4849698" y="12687"/>
                  </a:lnTo>
                  <a:lnTo>
                    <a:pt x="4801540" y="3225"/>
                  </a:lnTo>
                  <a:lnTo>
                    <a:pt x="4750371" y="0"/>
                  </a:lnTo>
                  <a:lnTo>
                    <a:pt x="4698987" y="3251"/>
                  </a:lnTo>
                  <a:lnTo>
                    <a:pt x="4650638" y="12763"/>
                  </a:lnTo>
                  <a:lnTo>
                    <a:pt x="4605744" y="28155"/>
                  </a:lnTo>
                  <a:lnTo>
                    <a:pt x="4564672" y="49060"/>
                  </a:lnTo>
                  <a:lnTo>
                    <a:pt x="4527816" y="75107"/>
                  </a:lnTo>
                  <a:lnTo>
                    <a:pt x="4495558" y="105918"/>
                  </a:lnTo>
                  <a:lnTo>
                    <a:pt x="4468304" y="141135"/>
                  </a:lnTo>
                  <a:lnTo>
                    <a:pt x="4446422" y="180365"/>
                  </a:lnTo>
                  <a:lnTo>
                    <a:pt x="4430319" y="223240"/>
                  </a:lnTo>
                  <a:lnTo>
                    <a:pt x="4420362" y="269392"/>
                  </a:lnTo>
                  <a:lnTo>
                    <a:pt x="4416971" y="318439"/>
                  </a:lnTo>
                  <a:lnTo>
                    <a:pt x="4420362" y="367703"/>
                  </a:lnTo>
                  <a:lnTo>
                    <a:pt x="4430319" y="413969"/>
                  </a:lnTo>
                  <a:lnTo>
                    <a:pt x="4446409" y="456907"/>
                  </a:lnTo>
                  <a:lnTo>
                    <a:pt x="4468266" y="496150"/>
                  </a:lnTo>
                  <a:lnTo>
                    <a:pt x="4495482" y="531329"/>
                  </a:lnTo>
                  <a:lnTo>
                    <a:pt x="4527677" y="562076"/>
                  </a:lnTo>
                  <a:lnTo>
                    <a:pt x="4564443" y="588048"/>
                  </a:lnTo>
                  <a:lnTo>
                    <a:pt x="4605413" y="608876"/>
                  </a:lnTo>
                  <a:lnTo>
                    <a:pt x="4650168" y="624205"/>
                  </a:lnTo>
                  <a:lnTo>
                    <a:pt x="4698327" y="633666"/>
                  </a:lnTo>
                  <a:lnTo>
                    <a:pt x="4749495" y="636892"/>
                  </a:lnTo>
                  <a:lnTo>
                    <a:pt x="4800879" y="633641"/>
                  </a:lnTo>
                  <a:lnTo>
                    <a:pt x="4849215" y="624128"/>
                  </a:lnTo>
                  <a:lnTo>
                    <a:pt x="4894110" y="608736"/>
                  </a:lnTo>
                  <a:lnTo>
                    <a:pt x="4935182" y="587832"/>
                  </a:lnTo>
                  <a:lnTo>
                    <a:pt x="4972037" y="561784"/>
                  </a:lnTo>
                  <a:lnTo>
                    <a:pt x="5004295" y="530961"/>
                  </a:lnTo>
                  <a:lnTo>
                    <a:pt x="5024437" y="504939"/>
                  </a:lnTo>
                  <a:lnTo>
                    <a:pt x="5031549" y="495757"/>
                  </a:lnTo>
                  <a:lnTo>
                    <a:pt x="5053431" y="456526"/>
                  </a:lnTo>
                  <a:lnTo>
                    <a:pt x="5069535" y="413651"/>
                  </a:lnTo>
                  <a:lnTo>
                    <a:pt x="5079492" y="367499"/>
                  </a:lnTo>
                  <a:lnTo>
                    <a:pt x="5082895" y="318439"/>
                  </a:lnTo>
                  <a:close/>
                </a:path>
                <a:path w="7693025" h="638175">
                  <a:moveTo>
                    <a:pt x="5725947" y="233108"/>
                  </a:moveTo>
                  <a:lnTo>
                    <a:pt x="5722163" y="189103"/>
                  </a:lnTo>
                  <a:lnTo>
                    <a:pt x="5710974" y="149326"/>
                  </a:lnTo>
                  <a:lnTo>
                    <a:pt x="5692724" y="114033"/>
                  </a:lnTo>
                  <a:lnTo>
                    <a:pt x="5667680" y="83464"/>
                  </a:lnTo>
                  <a:lnTo>
                    <a:pt x="5636171" y="57899"/>
                  </a:lnTo>
                  <a:lnTo>
                    <a:pt x="5598490" y="37566"/>
                  </a:lnTo>
                  <a:lnTo>
                    <a:pt x="5573763" y="29146"/>
                  </a:lnTo>
                  <a:lnTo>
                    <a:pt x="5573763" y="234873"/>
                  </a:lnTo>
                  <a:lnTo>
                    <a:pt x="5565229" y="278752"/>
                  </a:lnTo>
                  <a:lnTo>
                    <a:pt x="5540438" y="310083"/>
                  </a:lnTo>
                  <a:lnTo>
                    <a:pt x="5500649" y="328891"/>
                  </a:lnTo>
                  <a:lnTo>
                    <a:pt x="5447081" y="335165"/>
                  </a:lnTo>
                  <a:lnTo>
                    <a:pt x="5344160" y="335165"/>
                  </a:lnTo>
                  <a:lnTo>
                    <a:pt x="5344160" y="136347"/>
                  </a:lnTo>
                  <a:lnTo>
                    <a:pt x="5447081" y="136347"/>
                  </a:lnTo>
                  <a:lnTo>
                    <a:pt x="5500649" y="142582"/>
                  </a:lnTo>
                  <a:lnTo>
                    <a:pt x="5540438" y="161201"/>
                  </a:lnTo>
                  <a:lnTo>
                    <a:pt x="5565229" y="192011"/>
                  </a:lnTo>
                  <a:lnTo>
                    <a:pt x="5573763" y="234873"/>
                  </a:lnTo>
                  <a:lnTo>
                    <a:pt x="5573763" y="29146"/>
                  </a:lnTo>
                  <a:lnTo>
                    <a:pt x="5554954" y="22720"/>
                  </a:lnTo>
                  <a:lnTo>
                    <a:pt x="5505843" y="13639"/>
                  </a:lnTo>
                  <a:lnTo>
                    <a:pt x="5451487" y="10553"/>
                  </a:lnTo>
                  <a:lnTo>
                    <a:pt x="5192852" y="10553"/>
                  </a:lnTo>
                  <a:lnTo>
                    <a:pt x="5192852" y="626338"/>
                  </a:lnTo>
                  <a:lnTo>
                    <a:pt x="5344160" y="626338"/>
                  </a:lnTo>
                  <a:lnTo>
                    <a:pt x="5344160" y="458317"/>
                  </a:lnTo>
                  <a:lnTo>
                    <a:pt x="5450611" y="458317"/>
                  </a:lnTo>
                  <a:lnTo>
                    <a:pt x="5504993" y="455193"/>
                  </a:lnTo>
                  <a:lnTo>
                    <a:pt x="5554180" y="446011"/>
                  </a:lnTo>
                  <a:lnTo>
                    <a:pt x="5597842" y="431012"/>
                  </a:lnTo>
                  <a:lnTo>
                    <a:pt x="5635663" y="410451"/>
                  </a:lnTo>
                  <a:lnTo>
                    <a:pt x="5667311" y="384581"/>
                  </a:lnTo>
                  <a:lnTo>
                    <a:pt x="5692495" y="353669"/>
                  </a:lnTo>
                  <a:lnTo>
                    <a:pt x="5702008" y="335165"/>
                  </a:lnTo>
                  <a:lnTo>
                    <a:pt x="5710872" y="317944"/>
                  </a:lnTo>
                  <a:lnTo>
                    <a:pt x="5722124" y="277672"/>
                  </a:lnTo>
                  <a:lnTo>
                    <a:pt x="5725947" y="233108"/>
                  </a:lnTo>
                  <a:close/>
                </a:path>
                <a:path w="7693025" h="638175">
                  <a:moveTo>
                    <a:pt x="6365494" y="626338"/>
                  </a:moveTo>
                  <a:lnTo>
                    <a:pt x="6323431" y="525170"/>
                  </a:lnTo>
                  <a:lnTo>
                    <a:pt x="6275159" y="409054"/>
                  </a:lnTo>
                  <a:lnTo>
                    <a:pt x="6170574" y="157454"/>
                  </a:lnTo>
                  <a:lnTo>
                    <a:pt x="6119177" y="33832"/>
                  </a:lnTo>
                  <a:lnTo>
                    <a:pt x="6119177" y="409054"/>
                  </a:lnTo>
                  <a:lnTo>
                    <a:pt x="5917730" y="409054"/>
                  </a:lnTo>
                  <a:lnTo>
                    <a:pt x="6018898" y="157454"/>
                  </a:lnTo>
                  <a:lnTo>
                    <a:pt x="6119177" y="409054"/>
                  </a:lnTo>
                  <a:lnTo>
                    <a:pt x="6119177" y="33832"/>
                  </a:lnTo>
                  <a:lnTo>
                    <a:pt x="6109500" y="10553"/>
                  </a:lnTo>
                  <a:lnTo>
                    <a:pt x="5928284" y="10553"/>
                  </a:lnTo>
                  <a:lnTo>
                    <a:pt x="5673166" y="626338"/>
                  </a:lnTo>
                  <a:lnTo>
                    <a:pt x="5829757" y="626338"/>
                  </a:lnTo>
                  <a:lnTo>
                    <a:pt x="5870219" y="525170"/>
                  </a:lnTo>
                  <a:lnTo>
                    <a:pt x="6165799" y="525170"/>
                  </a:lnTo>
                  <a:lnTo>
                    <a:pt x="6206261" y="626338"/>
                  </a:lnTo>
                  <a:lnTo>
                    <a:pt x="6365494" y="626338"/>
                  </a:lnTo>
                  <a:close/>
                </a:path>
                <a:path w="7693025" h="638175">
                  <a:moveTo>
                    <a:pt x="6994474" y="626338"/>
                  </a:moveTo>
                  <a:lnTo>
                    <a:pt x="6851764" y="436321"/>
                  </a:lnTo>
                  <a:lnTo>
                    <a:pt x="6837883" y="417855"/>
                  </a:lnTo>
                  <a:lnTo>
                    <a:pt x="6887934" y="395109"/>
                  </a:lnTo>
                  <a:lnTo>
                    <a:pt x="6927888" y="364045"/>
                  </a:lnTo>
                  <a:lnTo>
                    <a:pt x="6957161" y="324993"/>
                  </a:lnTo>
                  <a:lnTo>
                    <a:pt x="6961035" y="314921"/>
                  </a:lnTo>
                  <a:lnTo>
                    <a:pt x="6975145" y="278307"/>
                  </a:lnTo>
                  <a:lnTo>
                    <a:pt x="6981279" y="224320"/>
                  </a:lnTo>
                  <a:lnTo>
                    <a:pt x="6977520" y="181533"/>
                  </a:lnTo>
                  <a:lnTo>
                    <a:pt x="6966420" y="143052"/>
                  </a:lnTo>
                  <a:lnTo>
                    <a:pt x="6948271" y="109080"/>
                  </a:lnTo>
                  <a:lnTo>
                    <a:pt x="6923379" y="79781"/>
                  </a:lnTo>
                  <a:lnTo>
                    <a:pt x="6892010" y="55384"/>
                  </a:lnTo>
                  <a:lnTo>
                    <a:pt x="6854469" y="36068"/>
                  </a:lnTo>
                  <a:lnTo>
                    <a:pt x="6829971" y="28143"/>
                  </a:lnTo>
                  <a:lnTo>
                    <a:pt x="6829971" y="226961"/>
                  </a:lnTo>
                  <a:lnTo>
                    <a:pt x="6821437" y="267423"/>
                  </a:lnTo>
                  <a:lnTo>
                    <a:pt x="6796659" y="294690"/>
                  </a:lnTo>
                  <a:lnTo>
                    <a:pt x="6756857" y="310083"/>
                  </a:lnTo>
                  <a:lnTo>
                    <a:pt x="6703301" y="314921"/>
                  </a:lnTo>
                  <a:lnTo>
                    <a:pt x="6591579" y="314921"/>
                  </a:lnTo>
                  <a:lnTo>
                    <a:pt x="6591579" y="136347"/>
                  </a:lnTo>
                  <a:lnTo>
                    <a:pt x="6703301" y="136347"/>
                  </a:lnTo>
                  <a:lnTo>
                    <a:pt x="6756857" y="141846"/>
                  </a:lnTo>
                  <a:lnTo>
                    <a:pt x="6796659" y="158559"/>
                  </a:lnTo>
                  <a:lnTo>
                    <a:pt x="6821437" y="186817"/>
                  </a:lnTo>
                  <a:lnTo>
                    <a:pt x="6829971" y="226961"/>
                  </a:lnTo>
                  <a:lnTo>
                    <a:pt x="6829971" y="28143"/>
                  </a:lnTo>
                  <a:lnTo>
                    <a:pt x="6811048" y="22021"/>
                  </a:lnTo>
                  <a:lnTo>
                    <a:pt x="6762026" y="13449"/>
                  </a:lnTo>
                  <a:lnTo>
                    <a:pt x="6707695" y="10553"/>
                  </a:lnTo>
                  <a:lnTo>
                    <a:pt x="6440271" y="10553"/>
                  </a:lnTo>
                  <a:lnTo>
                    <a:pt x="6440271" y="626338"/>
                  </a:lnTo>
                  <a:lnTo>
                    <a:pt x="6591579" y="626338"/>
                  </a:lnTo>
                  <a:lnTo>
                    <a:pt x="6591579" y="436321"/>
                  </a:lnTo>
                  <a:lnTo>
                    <a:pt x="6674269" y="436321"/>
                  </a:lnTo>
                  <a:lnTo>
                    <a:pt x="6818541" y="626338"/>
                  </a:lnTo>
                  <a:lnTo>
                    <a:pt x="6994474" y="626338"/>
                  </a:lnTo>
                  <a:close/>
                </a:path>
                <a:path w="7693025" h="638175">
                  <a:moveTo>
                    <a:pt x="7692949" y="317563"/>
                  </a:moveTo>
                  <a:lnTo>
                    <a:pt x="7689685" y="268376"/>
                  </a:lnTo>
                  <a:lnTo>
                    <a:pt x="7680045" y="222707"/>
                  </a:lnTo>
                  <a:lnTo>
                    <a:pt x="7664310" y="180809"/>
                  </a:lnTo>
                  <a:lnTo>
                    <a:pt x="7642746" y="142913"/>
                  </a:lnTo>
                  <a:lnTo>
                    <a:pt x="7615606" y="109270"/>
                  </a:lnTo>
                  <a:lnTo>
                    <a:pt x="7583170" y="80137"/>
                  </a:lnTo>
                  <a:lnTo>
                    <a:pt x="7545692" y="55740"/>
                  </a:lnTo>
                  <a:lnTo>
                    <a:pt x="7536370" y="51460"/>
                  </a:lnTo>
                  <a:lnTo>
                    <a:pt x="7536370" y="318439"/>
                  </a:lnTo>
                  <a:lnTo>
                    <a:pt x="7530351" y="370471"/>
                  </a:lnTo>
                  <a:lnTo>
                    <a:pt x="7512812" y="414401"/>
                  </a:lnTo>
                  <a:lnTo>
                    <a:pt x="7484580" y="449630"/>
                  </a:lnTo>
                  <a:lnTo>
                    <a:pt x="7446442" y="475551"/>
                  </a:lnTo>
                  <a:lnTo>
                    <a:pt x="7399223" y="491553"/>
                  </a:lnTo>
                  <a:lnTo>
                    <a:pt x="7343711" y="497027"/>
                  </a:lnTo>
                  <a:lnTo>
                    <a:pt x="7228472" y="497027"/>
                  </a:lnTo>
                  <a:lnTo>
                    <a:pt x="7228472" y="139865"/>
                  </a:lnTo>
                  <a:lnTo>
                    <a:pt x="7343711" y="139865"/>
                  </a:lnTo>
                  <a:lnTo>
                    <a:pt x="7391781" y="143852"/>
                  </a:lnTo>
                  <a:lnTo>
                    <a:pt x="7433843" y="155575"/>
                  </a:lnTo>
                  <a:lnTo>
                    <a:pt x="7469403" y="174701"/>
                  </a:lnTo>
                  <a:lnTo>
                    <a:pt x="7497940" y="200888"/>
                  </a:lnTo>
                  <a:lnTo>
                    <a:pt x="7518946" y="233794"/>
                  </a:lnTo>
                  <a:lnTo>
                    <a:pt x="7531925" y="273100"/>
                  </a:lnTo>
                  <a:lnTo>
                    <a:pt x="7536370" y="318439"/>
                  </a:lnTo>
                  <a:lnTo>
                    <a:pt x="7536370" y="51460"/>
                  </a:lnTo>
                  <a:lnTo>
                    <a:pt x="7503452" y="36334"/>
                  </a:lnTo>
                  <a:lnTo>
                    <a:pt x="7456703" y="22174"/>
                  </a:lnTo>
                  <a:lnTo>
                    <a:pt x="7405713" y="13500"/>
                  </a:lnTo>
                  <a:lnTo>
                    <a:pt x="7350747" y="10553"/>
                  </a:lnTo>
                  <a:lnTo>
                    <a:pt x="7077164" y="10553"/>
                  </a:lnTo>
                  <a:lnTo>
                    <a:pt x="7077164" y="626338"/>
                  </a:lnTo>
                  <a:lnTo>
                    <a:pt x="7350747" y="626338"/>
                  </a:lnTo>
                  <a:lnTo>
                    <a:pt x="7405713" y="623392"/>
                  </a:lnTo>
                  <a:lnTo>
                    <a:pt x="7456703" y="614705"/>
                  </a:lnTo>
                  <a:lnTo>
                    <a:pt x="7503452" y="600519"/>
                  </a:lnTo>
                  <a:lnTo>
                    <a:pt x="7545692" y="581063"/>
                  </a:lnTo>
                  <a:lnTo>
                    <a:pt x="7583170" y="556590"/>
                  </a:lnTo>
                  <a:lnTo>
                    <a:pt x="7615606" y="527329"/>
                  </a:lnTo>
                  <a:lnTo>
                    <a:pt x="7639939" y="497027"/>
                  </a:lnTo>
                  <a:lnTo>
                    <a:pt x="7664310" y="455409"/>
                  </a:lnTo>
                  <a:lnTo>
                    <a:pt x="7680045" y="413219"/>
                  </a:lnTo>
                  <a:lnTo>
                    <a:pt x="7689685" y="367195"/>
                  </a:lnTo>
                  <a:lnTo>
                    <a:pt x="7692949" y="317563"/>
                  </a:lnTo>
                  <a:close/>
                </a:path>
              </a:pathLst>
            </a:custGeom>
            <a:solidFill>
              <a:srgbClr val="009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752" y="435313"/>
              <a:ext cx="1283047" cy="8196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041" y="420980"/>
              <a:ext cx="446412" cy="8562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1117" y="423565"/>
              <a:ext cx="829759" cy="5750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93166" y="1060654"/>
              <a:ext cx="194310" cy="332740"/>
            </a:xfrm>
            <a:custGeom>
              <a:avLst/>
              <a:gdLst/>
              <a:ahLst/>
              <a:cxnLst/>
              <a:rect l="l" t="t" r="r" b="b"/>
              <a:pathLst>
                <a:path w="194309" h="332740">
                  <a:moveTo>
                    <a:pt x="15807" y="279459"/>
                  </a:moveTo>
                  <a:lnTo>
                    <a:pt x="12315" y="324241"/>
                  </a:lnTo>
                  <a:lnTo>
                    <a:pt x="59142" y="332072"/>
                  </a:lnTo>
                  <a:lnTo>
                    <a:pt x="76899" y="332635"/>
                  </a:lnTo>
                  <a:lnTo>
                    <a:pt x="135572" y="323681"/>
                  </a:lnTo>
                  <a:lnTo>
                    <a:pt x="171263" y="300555"/>
                  </a:lnTo>
                  <a:lnTo>
                    <a:pt x="175941" y="292193"/>
                  </a:lnTo>
                  <a:lnTo>
                    <a:pt x="80408" y="292193"/>
                  </a:lnTo>
                  <a:lnTo>
                    <a:pt x="64066" y="291253"/>
                  </a:lnTo>
                  <a:lnTo>
                    <a:pt x="47279" y="288625"/>
                  </a:lnTo>
                  <a:lnTo>
                    <a:pt x="30906" y="284598"/>
                  </a:lnTo>
                  <a:lnTo>
                    <a:pt x="15807" y="279459"/>
                  </a:lnTo>
                  <a:close/>
                </a:path>
                <a:path w="194309" h="332740">
                  <a:moveTo>
                    <a:pt x="193788" y="181065"/>
                  </a:moveTo>
                  <a:lnTo>
                    <a:pt x="149402" y="181065"/>
                  </a:lnTo>
                  <a:lnTo>
                    <a:pt x="150285" y="181471"/>
                  </a:lnTo>
                  <a:lnTo>
                    <a:pt x="148938" y="189983"/>
                  </a:lnTo>
                  <a:lnTo>
                    <a:pt x="148125" y="198551"/>
                  </a:lnTo>
                  <a:lnTo>
                    <a:pt x="147724" y="207369"/>
                  </a:lnTo>
                  <a:lnTo>
                    <a:pt x="147617" y="231129"/>
                  </a:lnTo>
                  <a:lnTo>
                    <a:pt x="143235" y="259755"/>
                  </a:lnTo>
                  <a:lnTo>
                    <a:pt x="130330" y="278625"/>
                  </a:lnTo>
                  <a:lnTo>
                    <a:pt x="109267" y="289014"/>
                  </a:lnTo>
                  <a:lnTo>
                    <a:pt x="80408" y="292193"/>
                  </a:lnTo>
                  <a:lnTo>
                    <a:pt x="175941" y="292193"/>
                  </a:lnTo>
                  <a:lnTo>
                    <a:pt x="188993" y="268861"/>
                  </a:lnTo>
                  <a:lnTo>
                    <a:pt x="193788" y="234204"/>
                  </a:lnTo>
                  <a:lnTo>
                    <a:pt x="193788" y="181065"/>
                  </a:lnTo>
                  <a:close/>
                </a:path>
                <a:path w="194309" h="332740">
                  <a:moveTo>
                    <a:pt x="117312" y="0"/>
                  </a:moveTo>
                  <a:lnTo>
                    <a:pt x="67658" y="8725"/>
                  </a:lnTo>
                  <a:lnTo>
                    <a:pt x="30812" y="33559"/>
                  </a:lnTo>
                  <a:lnTo>
                    <a:pt x="7888" y="72487"/>
                  </a:lnTo>
                  <a:lnTo>
                    <a:pt x="0" y="123497"/>
                  </a:lnTo>
                  <a:lnTo>
                    <a:pt x="5409" y="167854"/>
                  </a:lnTo>
                  <a:lnTo>
                    <a:pt x="21199" y="199889"/>
                  </a:lnTo>
                  <a:lnTo>
                    <a:pt x="46710" y="219319"/>
                  </a:lnTo>
                  <a:lnTo>
                    <a:pt x="81283" y="225859"/>
                  </a:lnTo>
                  <a:lnTo>
                    <a:pt x="103232" y="222746"/>
                  </a:lnTo>
                  <a:lnTo>
                    <a:pt x="122425" y="213825"/>
                  </a:lnTo>
                  <a:lnTo>
                    <a:pt x="138077" y="199723"/>
                  </a:lnTo>
                  <a:lnTo>
                    <a:pt x="145681" y="187195"/>
                  </a:lnTo>
                  <a:lnTo>
                    <a:pt x="92725" y="187195"/>
                  </a:lnTo>
                  <a:lnTo>
                    <a:pt x="73568" y="182729"/>
                  </a:lnTo>
                  <a:lnTo>
                    <a:pt x="60140" y="169609"/>
                  </a:lnTo>
                  <a:lnTo>
                    <a:pt x="52233" y="148251"/>
                  </a:lnTo>
                  <a:lnTo>
                    <a:pt x="49644" y="119072"/>
                  </a:lnTo>
                  <a:lnTo>
                    <a:pt x="54213" y="81471"/>
                  </a:lnTo>
                  <a:lnTo>
                    <a:pt x="67065" y="56144"/>
                  </a:lnTo>
                  <a:lnTo>
                    <a:pt x="86916" y="41855"/>
                  </a:lnTo>
                  <a:lnTo>
                    <a:pt x="112485" y="37367"/>
                  </a:lnTo>
                  <a:lnTo>
                    <a:pt x="193788" y="37367"/>
                  </a:lnTo>
                  <a:lnTo>
                    <a:pt x="193788" y="6130"/>
                  </a:lnTo>
                  <a:lnTo>
                    <a:pt x="176139" y="3512"/>
                  </a:lnTo>
                  <a:lnTo>
                    <a:pt x="157513" y="1589"/>
                  </a:lnTo>
                  <a:lnTo>
                    <a:pt x="137905" y="404"/>
                  </a:lnTo>
                  <a:lnTo>
                    <a:pt x="117312" y="0"/>
                  </a:lnTo>
                  <a:close/>
                </a:path>
                <a:path w="194309" h="332740">
                  <a:moveTo>
                    <a:pt x="193788" y="37367"/>
                  </a:moveTo>
                  <a:lnTo>
                    <a:pt x="112485" y="37367"/>
                  </a:lnTo>
                  <a:lnTo>
                    <a:pt x="121308" y="37611"/>
                  </a:lnTo>
                  <a:lnTo>
                    <a:pt x="130005" y="38345"/>
                  </a:lnTo>
                  <a:lnTo>
                    <a:pt x="138619" y="39574"/>
                  </a:lnTo>
                  <a:lnTo>
                    <a:pt x="147189" y="41301"/>
                  </a:lnTo>
                  <a:lnTo>
                    <a:pt x="147189" y="108103"/>
                  </a:lnTo>
                  <a:lnTo>
                    <a:pt x="143619" y="136590"/>
                  </a:lnTo>
                  <a:lnTo>
                    <a:pt x="133131" y="161986"/>
                  </a:lnTo>
                  <a:lnTo>
                    <a:pt x="116056" y="180213"/>
                  </a:lnTo>
                  <a:lnTo>
                    <a:pt x="92725" y="187195"/>
                  </a:lnTo>
                  <a:lnTo>
                    <a:pt x="145681" y="187195"/>
                  </a:lnTo>
                  <a:lnTo>
                    <a:pt x="149402" y="181065"/>
                  </a:lnTo>
                  <a:lnTo>
                    <a:pt x="193788" y="181065"/>
                  </a:lnTo>
                  <a:lnTo>
                    <a:pt x="193788" y="37367"/>
                  </a:lnTo>
                  <a:close/>
                </a:path>
              </a:pathLst>
            </a:custGeom>
            <a:solidFill>
              <a:srgbClr val="006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7167" y="1059761"/>
              <a:ext cx="188909" cy="2272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81481" y="958695"/>
              <a:ext cx="163195" cy="324485"/>
            </a:xfrm>
            <a:custGeom>
              <a:avLst/>
              <a:gdLst/>
              <a:ahLst/>
              <a:cxnLst/>
              <a:rect l="l" t="t" r="r" b="b"/>
              <a:pathLst>
                <a:path w="163194" h="324484">
                  <a:moveTo>
                    <a:pt x="126997" y="0"/>
                  </a:moveTo>
                  <a:lnTo>
                    <a:pt x="89753" y="5468"/>
                  </a:lnTo>
                  <a:lnTo>
                    <a:pt x="63106" y="21981"/>
                  </a:lnTo>
                  <a:lnTo>
                    <a:pt x="47092" y="49703"/>
                  </a:lnTo>
                  <a:lnTo>
                    <a:pt x="41746" y="88797"/>
                  </a:lnTo>
                  <a:lnTo>
                    <a:pt x="41746" y="105493"/>
                  </a:lnTo>
                  <a:lnTo>
                    <a:pt x="0" y="105493"/>
                  </a:lnTo>
                  <a:lnTo>
                    <a:pt x="0" y="141926"/>
                  </a:lnTo>
                  <a:lnTo>
                    <a:pt x="41746" y="141926"/>
                  </a:lnTo>
                  <a:lnTo>
                    <a:pt x="41746" y="323870"/>
                  </a:lnTo>
                  <a:lnTo>
                    <a:pt x="88319" y="323870"/>
                  </a:lnTo>
                  <a:lnTo>
                    <a:pt x="88319" y="141926"/>
                  </a:lnTo>
                  <a:lnTo>
                    <a:pt x="145004" y="141926"/>
                  </a:lnTo>
                  <a:lnTo>
                    <a:pt x="145004" y="105493"/>
                  </a:lnTo>
                  <a:lnTo>
                    <a:pt x="88319" y="105493"/>
                  </a:lnTo>
                  <a:lnTo>
                    <a:pt x="88319" y="87922"/>
                  </a:lnTo>
                  <a:lnTo>
                    <a:pt x="90750" y="65697"/>
                  </a:lnTo>
                  <a:lnTo>
                    <a:pt x="98207" y="50233"/>
                  </a:lnTo>
                  <a:lnTo>
                    <a:pt x="110939" y="41198"/>
                  </a:lnTo>
                  <a:lnTo>
                    <a:pt x="129193" y="38260"/>
                  </a:lnTo>
                  <a:lnTo>
                    <a:pt x="136581" y="38512"/>
                  </a:lnTo>
                  <a:lnTo>
                    <a:pt x="144133" y="39300"/>
                  </a:lnTo>
                  <a:lnTo>
                    <a:pt x="151685" y="40670"/>
                  </a:lnTo>
                  <a:lnTo>
                    <a:pt x="159073" y="42666"/>
                  </a:lnTo>
                  <a:lnTo>
                    <a:pt x="162598" y="3973"/>
                  </a:lnTo>
                  <a:lnTo>
                    <a:pt x="153943" y="2239"/>
                  </a:lnTo>
                  <a:lnTo>
                    <a:pt x="145128" y="997"/>
                  </a:lnTo>
                  <a:lnTo>
                    <a:pt x="136147" y="249"/>
                  </a:lnTo>
                  <a:lnTo>
                    <a:pt x="126997" y="0"/>
                  </a:lnTo>
                  <a:close/>
                </a:path>
              </a:pathLst>
            </a:custGeom>
            <a:solidFill>
              <a:srgbClr val="006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36659" y="5331809"/>
              <a:ext cx="843793" cy="7293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0891" y="4429441"/>
              <a:ext cx="884905" cy="6924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14775" y="5832444"/>
              <a:ext cx="884905" cy="692436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B0E382-5A6E-4423-B2FB-8AB29F477A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16" y="386226"/>
            <a:ext cx="830684" cy="830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0213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5969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2192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6370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4717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0368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73CA67-A4A0-401F-BE62-313A7B1C8224}"/>
              </a:ext>
            </a:extLst>
          </p:cNvPr>
          <p:cNvSpPr/>
          <p:nvPr/>
        </p:nvSpPr>
        <p:spPr>
          <a:xfrm>
            <a:off x="5118100" y="5430157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8937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EB11E3-C34B-4642-850A-D6EF2DFAC01A}"/>
              </a:ext>
            </a:extLst>
          </p:cNvPr>
          <p:cNvSpPr/>
          <p:nvPr/>
        </p:nvSpPr>
        <p:spPr>
          <a:xfrm>
            <a:off x="4813300" y="555625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73CA67-A4A0-401F-BE62-313A7B1C8224}"/>
              </a:ext>
            </a:extLst>
          </p:cNvPr>
          <p:cNvSpPr/>
          <p:nvPr/>
        </p:nvSpPr>
        <p:spPr>
          <a:xfrm>
            <a:off x="5118100" y="5430157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5301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EB11E3-C34B-4642-850A-D6EF2DFAC01A}"/>
              </a:ext>
            </a:extLst>
          </p:cNvPr>
          <p:cNvSpPr/>
          <p:nvPr/>
        </p:nvSpPr>
        <p:spPr>
          <a:xfrm>
            <a:off x="4813300" y="555625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73CA67-A4A0-401F-BE62-313A7B1C8224}"/>
              </a:ext>
            </a:extLst>
          </p:cNvPr>
          <p:cNvSpPr/>
          <p:nvPr/>
        </p:nvSpPr>
        <p:spPr>
          <a:xfrm>
            <a:off x="5118100" y="5430157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1DE89DD-FEF3-4F3A-B28C-9D00F788AD62}"/>
              </a:ext>
            </a:extLst>
          </p:cNvPr>
          <p:cNvSpPr/>
          <p:nvPr/>
        </p:nvSpPr>
        <p:spPr>
          <a:xfrm>
            <a:off x="2070100" y="6013450"/>
            <a:ext cx="533400" cy="3024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8819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EB11E3-C34B-4642-850A-D6EF2DFAC01A}"/>
              </a:ext>
            </a:extLst>
          </p:cNvPr>
          <p:cNvSpPr/>
          <p:nvPr/>
        </p:nvSpPr>
        <p:spPr>
          <a:xfrm>
            <a:off x="4813300" y="555625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73CA67-A4A0-401F-BE62-313A7B1C8224}"/>
              </a:ext>
            </a:extLst>
          </p:cNvPr>
          <p:cNvSpPr/>
          <p:nvPr/>
        </p:nvSpPr>
        <p:spPr>
          <a:xfrm>
            <a:off x="5118100" y="5430157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1DE89DD-FEF3-4F3A-B28C-9D00F788AD62}"/>
              </a:ext>
            </a:extLst>
          </p:cNvPr>
          <p:cNvSpPr/>
          <p:nvPr/>
        </p:nvSpPr>
        <p:spPr>
          <a:xfrm>
            <a:off x="2070100" y="6013450"/>
            <a:ext cx="533400" cy="3024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53C143-E645-4139-8CFB-E62092B19328}"/>
              </a:ext>
            </a:extLst>
          </p:cNvPr>
          <p:cNvSpPr/>
          <p:nvPr/>
        </p:nvSpPr>
        <p:spPr>
          <a:xfrm>
            <a:off x="1803400" y="6164651"/>
            <a:ext cx="533400" cy="3024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7781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15000">
              <a:schemeClr val="accent1">
                <a:lumMod val="45000"/>
                <a:lumOff val="55000"/>
              </a:schemeClr>
            </a:gs>
            <a:gs pos="21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400" y="246019"/>
            <a:ext cx="10063626" cy="75406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1979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rPr>
              <a:t>CONSERVATION AND SUSTAINABLE MANAGEMENT OF FORESTS FOR ENVIRONMENTAL AND SOCIO-ECONOMIC BENEFITS</a:t>
            </a:r>
            <a:endParaRPr lang="ru-RU" sz="1979" b="1" dirty="0">
              <a:solidFill>
                <a:schemeClr val="accent5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911" y="1382403"/>
            <a:ext cx="9006199" cy="8793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Aim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of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the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project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:  </a:t>
            </a:r>
            <a:r>
              <a:rPr lang="en-US" dirty="0">
                <a:latin typeface="Myriad Pro" panose="020B0503030403020204" pitchFamily="34" charset="0"/>
              </a:rPr>
              <a:t>improvement of the system of conservation and management of forest resources and mountain ecosystems important for the conservation of biodiversity, land resources and the welfare of the local population</a:t>
            </a:r>
            <a:endParaRPr lang="ru-RU" dirty="0">
              <a:latin typeface="Myriad Pro" panose="020B0503030403020204" pitchFamily="34" charset="0"/>
            </a:endParaRPr>
          </a:p>
          <a:p>
            <a:endParaRPr lang="ru-RU" sz="1979" dirty="0">
              <a:latin typeface="Myriad Pro" panose="020B0503030403020204" pitchFamily="34" charset="0"/>
            </a:endParaRPr>
          </a:p>
        </p:txBody>
      </p:sp>
      <p:sp>
        <p:nvSpPr>
          <p:cNvPr id="4" name="object 28"/>
          <p:cNvSpPr/>
          <p:nvPr/>
        </p:nvSpPr>
        <p:spPr>
          <a:xfrm>
            <a:off x="4494157" y="4260850"/>
            <a:ext cx="2280345" cy="1312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3346" y="3849662"/>
            <a:ext cx="3347116" cy="39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7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Implementation</a:t>
            </a:r>
            <a:r>
              <a:rPr kumimoji="0" lang="de-DE" sz="19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de-DE" sz="197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period</a:t>
            </a:r>
            <a:r>
              <a:rPr kumimoji="0" lang="ru-RU" sz="19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4969" y="3517185"/>
            <a:ext cx="4265276" cy="11355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7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Executive </a:t>
            </a:r>
            <a:r>
              <a:rPr kumimoji="0" lang="de-DE" sz="197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partner</a:t>
            </a:r>
            <a:r>
              <a:rPr kumimoji="0" lang="ru-RU" sz="197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Forestry and Wildlife Committee of the Ministry of Agriculture of the Republic of Kazakhstan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549" y="2369707"/>
            <a:ext cx="7653287" cy="1005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7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The project also aims to promote gender equality and the empowerment of women, as far as it is relevant and possible within the project framework.</a:t>
            </a:r>
            <a:endParaRPr kumimoji="0" lang="ru-RU" sz="197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81" name="object 51"/>
          <p:cNvSpPr/>
          <p:nvPr/>
        </p:nvSpPr>
        <p:spPr>
          <a:xfrm>
            <a:off x="652419" y="3797486"/>
            <a:ext cx="3266525" cy="670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29"/>
          <p:cNvSpPr/>
          <p:nvPr/>
        </p:nvSpPr>
        <p:spPr>
          <a:xfrm>
            <a:off x="1324635" y="4933841"/>
            <a:ext cx="227359" cy="275793"/>
          </a:xfrm>
          <a:custGeom>
            <a:avLst/>
            <a:gdLst/>
            <a:ahLst/>
            <a:cxnLst/>
            <a:rect l="l" t="t" r="r" b="b"/>
            <a:pathLst>
              <a:path w="253364" h="307339">
                <a:moveTo>
                  <a:pt x="252818" y="0"/>
                </a:moveTo>
                <a:lnTo>
                  <a:pt x="83451" y="0"/>
                </a:lnTo>
                <a:lnTo>
                  <a:pt x="50968" y="6557"/>
                </a:lnTo>
                <a:lnTo>
                  <a:pt x="24442" y="24441"/>
                </a:lnTo>
                <a:lnTo>
                  <a:pt x="6558" y="50963"/>
                </a:lnTo>
                <a:lnTo>
                  <a:pt x="0" y="83438"/>
                </a:lnTo>
                <a:lnTo>
                  <a:pt x="0" y="306984"/>
                </a:lnTo>
                <a:lnTo>
                  <a:pt x="252818" y="306984"/>
                </a:lnTo>
                <a:lnTo>
                  <a:pt x="252818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30"/>
          <p:cNvSpPr/>
          <p:nvPr/>
        </p:nvSpPr>
        <p:spPr>
          <a:xfrm>
            <a:off x="751967" y="4780365"/>
            <a:ext cx="3266780" cy="670679"/>
          </a:xfrm>
          <a:custGeom>
            <a:avLst/>
            <a:gdLst/>
            <a:ahLst/>
            <a:cxnLst/>
            <a:rect l="l" t="t" r="r" b="b"/>
            <a:pathLst>
              <a:path w="3640454" h="747395">
                <a:moveTo>
                  <a:pt x="3266655" y="0"/>
                </a:moveTo>
                <a:lnTo>
                  <a:pt x="0" y="0"/>
                </a:lnTo>
                <a:lnTo>
                  <a:pt x="0" y="409486"/>
                </a:lnTo>
                <a:lnTo>
                  <a:pt x="3080" y="455271"/>
                </a:lnTo>
                <a:lnTo>
                  <a:pt x="12055" y="499187"/>
                </a:lnTo>
                <a:lnTo>
                  <a:pt x="26521" y="540830"/>
                </a:lnTo>
                <a:lnTo>
                  <a:pt x="46077" y="579797"/>
                </a:lnTo>
                <a:lnTo>
                  <a:pt x="70320" y="615688"/>
                </a:lnTo>
                <a:lnTo>
                  <a:pt x="98847" y="648098"/>
                </a:lnTo>
                <a:lnTo>
                  <a:pt x="131257" y="676626"/>
                </a:lnTo>
                <a:lnTo>
                  <a:pt x="167147" y="700870"/>
                </a:lnTo>
                <a:lnTo>
                  <a:pt x="206115" y="720426"/>
                </a:lnTo>
                <a:lnTo>
                  <a:pt x="247758" y="734893"/>
                </a:lnTo>
                <a:lnTo>
                  <a:pt x="291675" y="743869"/>
                </a:lnTo>
                <a:lnTo>
                  <a:pt x="337464" y="746950"/>
                </a:lnTo>
                <a:lnTo>
                  <a:pt x="3264852" y="746950"/>
                </a:lnTo>
                <a:lnTo>
                  <a:pt x="3319811" y="740582"/>
                </a:lnTo>
                <a:lnTo>
                  <a:pt x="3371232" y="722114"/>
                </a:lnTo>
                <a:lnTo>
                  <a:pt x="3417155" y="692499"/>
                </a:lnTo>
                <a:lnTo>
                  <a:pt x="3455619" y="652691"/>
                </a:lnTo>
                <a:lnTo>
                  <a:pt x="3614661" y="444944"/>
                </a:lnTo>
                <a:lnTo>
                  <a:pt x="3633907" y="408579"/>
                </a:lnTo>
                <a:lnTo>
                  <a:pt x="3640166" y="368985"/>
                </a:lnTo>
                <a:lnTo>
                  <a:pt x="3633456" y="329487"/>
                </a:lnTo>
                <a:lnTo>
                  <a:pt x="3613797" y="293408"/>
                </a:lnTo>
                <a:lnTo>
                  <a:pt x="3455695" y="91947"/>
                </a:lnTo>
                <a:lnTo>
                  <a:pt x="3417296" y="53079"/>
                </a:lnTo>
                <a:lnTo>
                  <a:pt x="3371738" y="24195"/>
                </a:lnTo>
                <a:lnTo>
                  <a:pt x="3320899" y="6199"/>
                </a:lnTo>
                <a:lnTo>
                  <a:pt x="3266655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31"/>
          <p:cNvSpPr/>
          <p:nvPr/>
        </p:nvSpPr>
        <p:spPr>
          <a:xfrm>
            <a:off x="478453" y="4641850"/>
            <a:ext cx="1043341" cy="809145"/>
          </a:xfrm>
          <a:custGeom>
            <a:avLst/>
            <a:gdLst/>
            <a:ahLst/>
            <a:cxnLst/>
            <a:rect l="l" t="t" r="r" b="b"/>
            <a:pathLst>
              <a:path w="1162685" h="901700">
                <a:moveTo>
                  <a:pt x="669518" y="0"/>
                </a:moveTo>
                <a:lnTo>
                  <a:pt x="155676" y="0"/>
                </a:lnTo>
                <a:lnTo>
                  <a:pt x="106470" y="7935"/>
                </a:lnTo>
                <a:lnTo>
                  <a:pt x="63735" y="30031"/>
                </a:lnTo>
                <a:lnTo>
                  <a:pt x="30036" y="63727"/>
                </a:lnTo>
                <a:lnTo>
                  <a:pt x="7936" y="106458"/>
                </a:lnTo>
                <a:lnTo>
                  <a:pt x="0" y="155663"/>
                </a:lnTo>
                <a:lnTo>
                  <a:pt x="0" y="563879"/>
                </a:lnTo>
                <a:lnTo>
                  <a:pt x="3081" y="609667"/>
                </a:lnTo>
                <a:lnTo>
                  <a:pt x="12057" y="653582"/>
                </a:lnTo>
                <a:lnTo>
                  <a:pt x="26524" y="695223"/>
                </a:lnTo>
                <a:lnTo>
                  <a:pt x="46081" y="734187"/>
                </a:lnTo>
                <a:lnTo>
                  <a:pt x="70324" y="770073"/>
                </a:lnTo>
                <a:lnTo>
                  <a:pt x="98852" y="802478"/>
                </a:lnTo>
                <a:lnTo>
                  <a:pt x="131260" y="831000"/>
                </a:lnTo>
                <a:lnTo>
                  <a:pt x="167147" y="855238"/>
                </a:lnTo>
                <a:lnTo>
                  <a:pt x="206109" y="874790"/>
                </a:lnTo>
                <a:lnTo>
                  <a:pt x="247745" y="889253"/>
                </a:lnTo>
                <a:lnTo>
                  <a:pt x="291651" y="898226"/>
                </a:lnTo>
                <a:lnTo>
                  <a:pt x="337426" y="901306"/>
                </a:lnTo>
                <a:lnTo>
                  <a:pt x="1162621" y="901306"/>
                </a:lnTo>
                <a:lnTo>
                  <a:pt x="1116846" y="898226"/>
                </a:lnTo>
                <a:lnTo>
                  <a:pt x="1072939" y="889253"/>
                </a:lnTo>
                <a:lnTo>
                  <a:pt x="1031302" y="874790"/>
                </a:lnTo>
                <a:lnTo>
                  <a:pt x="992338" y="855238"/>
                </a:lnTo>
                <a:lnTo>
                  <a:pt x="956450" y="831000"/>
                </a:lnTo>
                <a:lnTo>
                  <a:pt x="924040" y="802478"/>
                </a:lnTo>
                <a:lnTo>
                  <a:pt x="895512" y="770073"/>
                </a:lnTo>
                <a:lnTo>
                  <a:pt x="871267" y="734187"/>
                </a:lnTo>
                <a:lnTo>
                  <a:pt x="851709" y="695223"/>
                </a:lnTo>
                <a:lnTo>
                  <a:pt x="837240" y="653582"/>
                </a:lnTo>
                <a:lnTo>
                  <a:pt x="828264" y="609667"/>
                </a:lnTo>
                <a:lnTo>
                  <a:pt x="825182" y="563879"/>
                </a:lnTo>
                <a:lnTo>
                  <a:pt x="825182" y="155663"/>
                </a:lnTo>
                <a:lnTo>
                  <a:pt x="817246" y="106458"/>
                </a:lnTo>
                <a:lnTo>
                  <a:pt x="795147" y="63727"/>
                </a:lnTo>
                <a:lnTo>
                  <a:pt x="761449" y="30031"/>
                </a:lnTo>
                <a:lnTo>
                  <a:pt x="718718" y="7935"/>
                </a:lnTo>
                <a:lnTo>
                  <a:pt x="669518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32"/>
          <p:cNvSpPr/>
          <p:nvPr/>
        </p:nvSpPr>
        <p:spPr>
          <a:xfrm>
            <a:off x="1218911" y="4641850"/>
            <a:ext cx="368103" cy="670679"/>
          </a:xfrm>
          <a:custGeom>
            <a:avLst/>
            <a:gdLst/>
            <a:ahLst/>
            <a:cxnLst/>
            <a:rect l="l" t="t" r="r" b="b"/>
            <a:pathLst>
              <a:path w="410210" h="747395">
                <a:moveTo>
                  <a:pt x="72237" y="0"/>
                </a:moveTo>
                <a:lnTo>
                  <a:pt x="12" y="0"/>
                </a:lnTo>
                <a:lnTo>
                  <a:pt x="0" y="409486"/>
                </a:lnTo>
                <a:lnTo>
                  <a:pt x="3082" y="455287"/>
                </a:lnTo>
                <a:lnTo>
                  <a:pt x="12061" y="499213"/>
                </a:lnTo>
                <a:lnTo>
                  <a:pt x="26534" y="540862"/>
                </a:lnTo>
                <a:lnTo>
                  <a:pt x="46097" y="579831"/>
                </a:lnTo>
                <a:lnTo>
                  <a:pt x="70347" y="615720"/>
                </a:lnTo>
                <a:lnTo>
                  <a:pt x="98882" y="648127"/>
                </a:lnTo>
                <a:lnTo>
                  <a:pt x="131297" y="676649"/>
                </a:lnTo>
                <a:lnTo>
                  <a:pt x="167190" y="700887"/>
                </a:lnTo>
                <a:lnTo>
                  <a:pt x="206157" y="720437"/>
                </a:lnTo>
                <a:lnTo>
                  <a:pt x="247796" y="734899"/>
                </a:lnTo>
                <a:lnTo>
                  <a:pt x="291704" y="743870"/>
                </a:lnTo>
                <a:lnTo>
                  <a:pt x="337477" y="746950"/>
                </a:lnTo>
                <a:lnTo>
                  <a:pt x="409714" y="746950"/>
                </a:lnTo>
                <a:lnTo>
                  <a:pt x="363942" y="743870"/>
                </a:lnTo>
                <a:lnTo>
                  <a:pt x="320034" y="734899"/>
                </a:lnTo>
                <a:lnTo>
                  <a:pt x="278395" y="720437"/>
                </a:lnTo>
                <a:lnTo>
                  <a:pt x="239427" y="700887"/>
                </a:lnTo>
                <a:lnTo>
                  <a:pt x="203534" y="676649"/>
                </a:lnTo>
                <a:lnTo>
                  <a:pt x="171119" y="648127"/>
                </a:lnTo>
                <a:lnTo>
                  <a:pt x="142585" y="615720"/>
                </a:lnTo>
                <a:lnTo>
                  <a:pt x="118335" y="579831"/>
                </a:lnTo>
                <a:lnTo>
                  <a:pt x="98772" y="540862"/>
                </a:lnTo>
                <a:lnTo>
                  <a:pt x="84299" y="499213"/>
                </a:lnTo>
                <a:lnTo>
                  <a:pt x="75320" y="455287"/>
                </a:lnTo>
                <a:lnTo>
                  <a:pt x="72237" y="409486"/>
                </a:lnTo>
                <a:lnTo>
                  <a:pt x="72237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33"/>
          <p:cNvSpPr/>
          <p:nvPr/>
        </p:nvSpPr>
        <p:spPr>
          <a:xfrm>
            <a:off x="1417368" y="4933840"/>
            <a:ext cx="2308913" cy="414829"/>
          </a:xfrm>
          <a:custGeom>
            <a:avLst/>
            <a:gdLst/>
            <a:ahLst/>
            <a:cxnLst/>
            <a:rect l="l" t="t" r="r" b="b"/>
            <a:pathLst>
              <a:path w="2573020" h="462280">
                <a:moveTo>
                  <a:pt x="2416746" y="0"/>
                </a:moveTo>
                <a:lnTo>
                  <a:pt x="0" y="0"/>
                </a:lnTo>
                <a:lnTo>
                  <a:pt x="21453" y="34543"/>
                </a:lnTo>
                <a:lnTo>
                  <a:pt x="37460" y="72359"/>
                </a:lnTo>
                <a:lnTo>
                  <a:pt x="47468" y="112912"/>
                </a:lnTo>
                <a:lnTo>
                  <a:pt x="50926" y="155663"/>
                </a:lnTo>
                <a:lnTo>
                  <a:pt x="50926" y="377964"/>
                </a:lnTo>
                <a:lnTo>
                  <a:pt x="57547" y="410759"/>
                </a:lnTo>
                <a:lnTo>
                  <a:pt x="75603" y="437538"/>
                </a:lnTo>
                <a:lnTo>
                  <a:pt x="102383" y="455590"/>
                </a:lnTo>
                <a:lnTo>
                  <a:pt x="135178" y="462203"/>
                </a:lnTo>
                <a:lnTo>
                  <a:pt x="2500807" y="462203"/>
                </a:lnTo>
                <a:lnTo>
                  <a:pt x="2546822" y="415624"/>
                </a:lnTo>
                <a:lnTo>
                  <a:pt x="2559767" y="369063"/>
                </a:lnTo>
                <a:lnTo>
                  <a:pt x="2567564" y="317356"/>
                </a:lnTo>
                <a:lnTo>
                  <a:pt x="2571384" y="268277"/>
                </a:lnTo>
                <a:lnTo>
                  <a:pt x="2572397" y="229603"/>
                </a:lnTo>
                <a:lnTo>
                  <a:pt x="2572397" y="155663"/>
                </a:lnTo>
                <a:lnTo>
                  <a:pt x="2564462" y="106458"/>
                </a:lnTo>
                <a:lnTo>
                  <a:pt x="2542366" y="63727"/>
                </a:lnTo>
                <a:lnTo>
                  <a:pt x="2508673" y="30031"/>
                </a:lnTo>
                <a:lnTo>
                  <a:pt x="2465945" y="7935"/>
                </a:lnTo>
                <a:lnTo>
                  <a:pt x="2416746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34"/>
          <p:cNvSpPr/>
          <p:nvPr/>
        </p:nvSpPr>
        <p:spPr>
          <a:xfrm>
            <a:off x="3716799" y="5022850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79">
                <a:moveTo>
                  <a:pt x="218249" y="0"/>
                </a:moveTo>
                <a:lnTo>
                  <a:pt x="168195" y="5764"/>
                </a:lnTo>
                <a:lnTo>
                  <a:pt x="122260" y="22183"/>
                </a:lnTo>
                <a:lnTo>
                  <a:pt x="81740" y="47947"/>
                </a:lnTo>
                <a:lnTo>
                  <a:pt x="47944" y="81745"/>
                </a:lnTo>
                <a:lnTo>
                  <a:pt x="22182" y="122268"/>
                </a:lnTo>
                <a:lnTo>
                  <a:pt x="5764" y="168206"/>
                </a:lnTo>
                <a:lnTo>
                  <a:pt x="0" y="218249"/>
                </a:lnTo>
                <a:lnTo>
                  <a:pt x="5764" y="268296"/>
                </a:lnTo>
                <a:lnTo>
                  <a:pt x="22183" y="314238"/>
                </a:lnTo>
                <a:lnTo>
                  <a:pt x="47947" y="354763"/>
                </a:lnTo>
                <a:lnTo>
                  <a:pt x="81745" y="388563"/>
                </a:lnTo>
                <a:lnTo>
                  <a:pt x="122268" y="414328"/>
                </a:lnTo>
                <a:lnTo>
                  <a:pt x="168206" y="430747"/>
                </a:lnTo>
                <a:lnTo>
                  <a:pt x="218249" y="436511"/>
                </a:lnTo>
                <a:lnTo>
                  <a:pt x="268296" y="430747"/>
                </a:lnTo>
                <a:lnTo>
                  <a:pt x="314238" y="414328"/>
                </a:lnTo>
                <a:lnTo>
                  <a:pt x="354763" y="388563"/>
                </a:lnTo>
                <a:lnTo>
                  <a:pt x="388563" y="354763"/>
                </a:lnTo>
                <a:lnTo>
                  <a:pt x="414328" y="314238"/>
                </a:lnTo>
                <a:lnTo>
                  <a:pt x="430747" y="268296"/>
                </a:lnTo>
                <a:lnTo>
                  <a:pt x="436511" y="218249"/>
                </a:lnTo>
                <a:lnTo>
                  <a:pt x="430747" y="168206"/>
                </a:lnTo>
                <a:lnTo>
                  <a:pt x="414326" y="122266"/>
                </a:lnTo>
                <a:lnTo>
                  <a:pt x="388559" y="81741"/>
                </a:lnTo>
                <a:lnTo>
                  <a:pt x="354755" y="47941"/>
                </a:lnTo>
                <a:lnTo>
                  <a:pt x="314222" y="22177"/>
                </a:lnTo>
                <a:lnTo>
                  <a:pt x="268262" y="5760"/>
                </a:lnTo>
                <a:lnTo>
                  <a:pt x="218249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35"/>
          <p:cNvSpPr/>
          <p:nvPr/>
        </p:nvSpPr>
        <p:spPr>
          <a:xfrm>
            <a:off x="3677277" y="5022850"/>
            <a:ext cx="377791" cy="431924"/>
          </a:xfrm>
          <a:custGeom>
            <a:avLst/>
            <a:gdLst/>
            <a:ahLst/>
            <a:cxnLst/>
            <a:rect l="l" t="t" r="r" b="b"/>
            <a:pathLst>
              <a:path w="421004" h="481329">
                <a:moveTo>
                  <a:pt x="273113" y="0"/>
                </a:moveTo>
                <a:lnTo>
                  <a:pt x="224020" y="4396"/>
                </a:lnTo>
                <a:lnTo>
                  <a:pt x="177814" y="17079"/>
                </a:lnTo>
                <a:lnTo>
                  <a:pt x="135267" y="37278"/>
                </a:lnTo>
                <a:lnTo>
                  <a:pt x="97149" y="64221"/>
                </a:lnTo>
                <a:lnTo>
                  <a:pt x="64232" y="97137"/>
                </a:lnTo>
                <a:lnTo>
                  <a:pt x="37287" y="135254"/>
                </a:lnTo>
                <a:lnTo>
                  <a:pt x="17086" y="177802"/>
                </a:lnTo>
                <a:lnTo>
                  <a:pt x="4400" y="224007"/>
                </a:lnTo>
                <a:lnTo>
                  <a:pt x="0" y="273100"/>
                </a:lnTo>
                <a:lnTo>
                  <a:pt x="4356" y="321923"/>
                </a:lnTo>
                <a:lnTo>
                  <a:pt x="16916" y="367884"/>
                </a:lnTo>
                <a:lnTo>
                  <a:pt x="36917" y="410231"/>
                </a:lnTo>
                <a:lnTo>
                  <a:pt x="63596" y="448212"/>
                </a:lnTo>
                <a:lnTo>
                  <a:pt x="96189" y="481075"/>
                </a:lnTo>
                <a:lnTo>
                  <a:pt x="104559" y="481075"/>
                </a:lnTo>
                <a:lnTo>
                  <a:pt x="150818" y="475716"/>
                </a:lnTo>
                <a:lnTo>
                  <a:pt x="194102" y="460170"/>
                </a:lnTo>
                <a:lnTo>
                  <a:pt x="232759" y="435239"/>
                </a:lnTo>
                <a:lnTo>
                  <a:pt x="265137" y="401726"/>
                </a:lnTo>
                <a:lnTo>
                  <a:pt x="399021" y="226860"/>
                </a:lnTo>
                <a:lnTo>
                  <a:pt x="420484" y="162918"/>
                </a:lnTo>
                <a:lnTo>
                  <a:pt x="414833" y="129669"/>
                </a:lnTo>
                <a:lnTo>
                  <a:pt x="324142" y="4813"/>
                </a:lnTo>
                <a:lnTo>
                  <a:pt x="286123" y="312"/>
                </a:lnTo>
                <a:lnTo>
                  <a:pt x="273113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36"/>
          <p:cNvSpPr/>
          <p:nvPr/>
        </p:nvSpPr>
        <p:spPr>
          <a:xfrm>
            <a:off x="3716799" y="4933289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79">
                <a:moveTo>
                  <a:pt x="218249" y="0"/>
                </a:moveTo>
                <a:lnTo>
                  <a:pt x="168195" y="5764"/>
                </a:lnTo>
                <a:lnTo>
                  <a:pt x="122260" y="22183"/>
                </a:lnTo>
                <a:lnTo>
                  <a:pt x="81740" y="47947"/>
                </a:lnTo>
                <a:lnTo>
                  <a:pt x="47944" y="81745"/>
                </a:lnTo>
                <a:lnTo>
                  <a:pt x="22182" y="122268"/>
                </a:lnTo>
                <a:lnTo>
                  <a:pt x="5764" y="168206"/>
                </a:lnTo>
                <a:lnTo>
                  <a:pt x="0" y="218249"/>
                </a:lnTo>
                <a:lnTo>
                  <a:pt x="5764" y="268296"/>
                </a:lnTo>
                <a:lnTo>
                  <a:pt x="22183" y="314238"/>
                </a:lnTo>
                <a:lnTo>
                  <a:pt x="47947" y="354763"/>
                </a:lnTo>
                <a:lnTo>
                  <a:pt x="81745" y="388563"/>
                </a:lnTo>
                <a:lnTo>
                  <a:pt x="122268" y="414328"/>
                </a:lnTo>
                <a:lnTo>
                  <a:pt x="168206" y="430747"/>
                </a:lnTo>
                <a:lnTo>
                  <a:pt x="218249" y="436511"/>
                </a:lnTo>
                <a:lnTo>
                  <a:pt x="268296" y="430747"/>
                </a:lnTo>
                <a:lnTo>
                  <a:pt x="314238" y="414328"/>
                </a:lnTo>
                <a:lnTo>
                  <a:pt x="354763" y="388563"/>
                </a:lnTo>
                <a:lnTo>
                  <a:pt x="388563" y="354763"/>
                </a:lnTo>
                <a:lnTo>
                  <a:pt x="414328" y="314238"/>
                </a:lnTo>
                <a:lnTo>
                  <a:pt x="430747" y="268296"/>
                </a:lnTo>
                <a:lnTo>
                  <a:pt x="436511" y="218249"/>
                </a:lnTo>
                <a:lnTo>
                  <a:pt x="430747" y="168206"/>
                </a:lnTo>
                <a:lnTo>
                  <a:pt x="414326" y="122266"/>
                </a:lnTo>
                <a:lnTo>
                  <a:pt x="388559" y="81741"/>
                </a:lnTo>
                <a:lnTo>
                  <a:pt x="354755" y="47941"/>
                </a:lnTo>
                <a:lnTo>
                  <a:pt x="314222" y="22177"/>
                </a:lnTo>
                <a:lnTo>
                  <a:pt x="268262" y="5760"/>
                </a:lnTo>
                <a:lnTo>
                  <a:pt x="218249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37"/>
          <p:cNvSpPr/>
          <p:nvPr/>
        </p:nvSpPr>
        <p:spPr>
          <a:xfrm>
            <a:off x="3750704" y="5022850"/>
            <a:ext cx="324228" cy="324228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467" y="0"/>
                </a:moveTo>
                <a:lnTo>
                  <a:pt x="132491" y="6446"/>
                </a:lnTo>
                <a:lnTo>
                  <a:pt x="89381" y="24638"/>
                </a:lnTo>
                <a:lnTo>
                  <a:pt x="52857" y="52855"/>
                </a:lnTo>
                <a:lnTo>
                  <a:pt x="24638" y="89377"/>
                </a:lnTo>
                <a:lnTo>
                  <a:pt x="6446" y="132484"/>
                </a:lnTo>
                <a:lnTo>
                  <a:pt x="0" y="180454"/>
                </a:lnTo>
                <a:lnTo>
                  <a:pt x="6446" y="228434"/>
                </a:lnTo>
                <a:lnTo>
                  <a:pt x="24638" y="271545"/>
                </a:lnTo>
                <a:lnTo>
                  <a:pt x="52857" y="308068"/>
                </a:lnTo>
                <a:lnTo>
                  <a:pt x="89381" y="336285"/>
                </a:lnTo>
                <a:lnTo>
                  <a:pt x="132491" y="354475"/>
                </a:lnTo>
                <a:lnTo>
                  <a:pt x="180467" y="360921"/>
                </a:lnTo>
                <a:lnTo>
                  <a:pt x="228442" y="354475"/>
                </a:lnTo>
                <a:lnTo>
                  <a:pt x="267914" y="337820"/>
                </a:lnTo>
                <a:lnTo>
                  <a:pt x="180467" y="337820"/>
                </a:lnTo>
                <a:lnTo>
                  <a:pt x="130730" y="329796"/>
                </a:lnTo>
                <a:lnTo>
                  <a:pt x="87535" y="307456"/>
                </a:lnTo>
                <a:lnTo>
                  <a:pt x="53473" y="273390"/>
                </a:lnTo>
                <a:lnTo>
                  <a:pt x="31135" y="230192"/>
                </a:lnTo>
                <a:lnTo>
                  <a:pt x="23114" y="180454"/>
                </a:lnTo>
                <a:lnTo>
                  <a:pt x="31135" y="130722"/>
                </a:lnTo>
                <a:lnTo>
                  <a:pt x="53473" y="87528"/>
                </a:lnTo>
                <a:lnTo>
                  <a:pt x="87535" y="53464"/>
                </a:lnTo>
                <a:lnTo>
                  <a:pt x="130730" y="31124"/>
                </a:lnTo>
                <a:lnTo>
                  <a:pt x="180467" y="23101"/>
                </a:lnTo>
                <a:lnTo>
                  <a:pt x="267909" y="23101"/>
                </a:lnTo>
                <a:lnTo>
                  <a:pt x="228442" y="6446"/>
                </a:lnTo>
                <a:lnTo>
                  <a:pt x="180467" y="0"/>
                </a:lnTo>
                <a:close/>
              </a:path>
              <a:path w="361315" h="361314">
                <a:moveTo>
                  <a:pt x="267909" y="23101"/>
                </a:moveTo>
                <a:lnTo>
                  <a:pt x="180467" y="23101"/>
                </a:lnTo>
                <a:lnTo>
                  <a:pt x="230204" y="31124"/>
                </a:lnTo>
                <a:lnTo>
                  <a:pt x="273403" y="53464"/>
                </a:lnTo>
                <a:lnTo>
                  <a:pt x="307468" y="87528"/>
                </a:lnTo>
                <a:lnTo>
                  <a:pt x="329809" y="130722"/>
                </a:lnTo>
                <a:lnTo>
                  <a:pt x="337832" y="180454"/>
                </a:lnTo>
                <a:lnTo>
                  <a:pt x="329809" y="230192"/>
                </a:lnTo>
                <a:lnTo>
                  <a:pt x="307468" y="273390"/>
                </a:lnTo>
                <a:lnTo>
                  <a:pt x="273403" y="307456"/>
                </a:lnTo>
                <a:lnTo>
                  <a:pt x="230204" y="329796"/>
                </a:lnTo>
                <a:lnTo>
                  <a:pt x="180467" y="337820"/>
                </a:lnTo>
                <a:lnTo>
                  <a:pt x="267914" y="337820"/>
                </a:lnTo>
                <a:lnTo>
                  <a:pt x="308076" y="308068"/>
                </a:lnTo>
                <a:lnTo>
                  <a:pt x="336295" y="271545"/>
                </a:lnTo>
                <a:lnTo>
                  <a:pt x="354487" y="228434"/>
                </a:lnTo>
                <a:lnTo>
                  <a:pt x="360933" y="180454"/>
                </a:lnTo>
                <a:lnTo>
                  <a:pt x="354487" y="132484"/>
                </a:lnTo>
                <a:lnTo>
                  <a:pt x="336295" y="89377"/>
                </a:lnTo>
                <a:lnTo>
                  <a:pt x="308076" y="52855"/>
                </a:lnTo>
                <a:lnTo>
                  <a:pt x="271552" y="24638"/>
                </a:lnTo>
                <a:lnTo>
                  <a:pt x="267909" y="23101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38"/>
          <p:cNvSpPr/>
          <p:nvPr/>
        </p:nvSpPr>
        <p:spPr>
          <a:xfrm>
            <a:off x="1286595" y="4895788"/>
            <a:ext cx="227359" cy="275793"/>
          </a:xfrm>
          <a:custGeom>
            <a:avLst/>
            <a:gdLst/>
            <a:ahLst/>
            <a:cxnLst/>
            <a:rect l="l" t="t" r="r" b="b"/>
            <a:pathLst>
              <a:path w="253364" h="307339">
                <a:moveTo>
                  <a:pt x="252806" y="0"/>
                </a:moveTo>
                <a:lnTo>
                  <a:pt x="83438" y="0"/>
                </a:lnTo>
                <a:lnTo>
                  <a:pt x="50958" y="6558"/>
                </a:lnTo>
                <a:lnTo>
                  <a:pt x="24436" y="24442"/>
                </a:lnTo>
                <a:lnTo>
                  <a:pt x="6556" y="50968"/>
                </a:lnTo>
                <a:lnTo>
                  <a:pt x="0" y="83451"/>
                </a:lnTo>
                <a:lnTo>
                  <a:pt x="0" y="306984"/>
                </a:lnTo>
                <a:lnTo>
                  <a:pt x="252806" y="306984"/>
                </a:lnTo>
                <a:lnTo>
                  <a:pt x="252806" y="0"/>
                </a:lnTo>
                <a:close/>
              </a:path>
            </a:pathLst>
          </a:custGeom>
          <a:solidFill>
            <a:srgbClr val="47A5A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39"/>
          <p:cNvSpPr/>
          <p:nvPr/>
        </p:nvSpPr>
        <p:spPr>
          <a:xfrm>
            <a:off x="713914" y="4870450"/>
            <a:ext cx="3266525" cy="670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41"/>
          <p:cNvSpPr/>
          <p:nvPr/>
        </p:nvSpPr>
        <p:spPr>
          <a:xfrm>
            <a:off x="1324635" y="3855159"/>
            <a:ext cx="227359" cy="275793"/>
          </a:xfrm>
          <a:custGeom>
            <a:avLst/>
            <a:gdLst/>
            <a:ahLst/>
            <a:cxnLst/>
            <a:rect l="l" t="t" r="r" b="b"/>
            <a:pathLst>
              <a:path w="253364" h="307340">
                <a:moveTo>
                  <a:pt x="252818" y="0"/>
                </a:moveTo>
                <a:lnTo>
                  <a:pt x="83451" y="0"/>
                </a:lnTo>
                <a:lnTo>
                  <a:pt x="50968" y="6556"/>
                </a:lnTo>
                <a:lnTo>
                  <a:pt x="24442" y="24436"/>
                </a:lnTo>
                <a:lnTo>
                  <a:pt x="6558" y="50958"/>
                </a:lnTo>
                <a:lnTo>
                  <a:pt x="0" y="83438"/>
                </a:lnTo>
                <a:lnTo>
                  <a:pt x="0" y="306984"/>
                </a:lnTo>
                <a:lnTo>
                  <a:pt x="252818" y="306984"/>
                </a:lnTo>
                <a:lnTo>
                  <a:pt x="252818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42"/>
          <p:cNvSpPr/>
          <p:nvPr/>
        </p:nvSpPr>
        <p:spPr>
          <a:xfrm>
            <a:off x="751967" y="3713564"/>
            <a:ext cx="3266780" cy="670679"/>
          </a:xfrm>
          <a:custGeom>
            <a:avLst/>
            <a:gdLst/>
            <a:ahLst/>
            <a:cxnLst/>
            <a:rect l="l" t="t" r="r" b="b"/>
            <a:pathLst>
              <a:path w="3640454" h="747394">
                <a:moveTo>
                  <a:pt x="3266655" y="0"/>
                </a:moveTo>
                <a:lnTo>
                  <a:pt x="0" y="0"/>
                </a:lnTo>
                <a:lnTo>
                  <a:pt x="0" y="409498"/>
                </a:lnTo>
                <a:lnTo>
                  <a:pt x="3081" y="455287"/>
                </a:lnTo>
                <a:lnTo>
                  <a:pt x="12056" y="499204"/>
                </a:lnTo>
                <a:lnTo>
                  <a:pt x="26523" y="540848"/>
                </a:lnTo>
                <a:lnTo>
                  <a:pt x="46080" y="579816"/>
                </a:lnTo>
                <a:lnTo>
                  <a:pt x="70324" y="615706"/>
                </a:lnTo>
                <a:lnTo>
                  <a:pt x="98853" y="648115"/>
                </a:lnTo>
                <a:lnTo>
                  <a:pt x="131264" y="676643"/>
                </a:lnTo>
                <a:lnTo>
                  <a:pt x="167156" y="700885"/>
                </a:lnTo>
                <a:lnTo>
                  <a:pt x="206125" y="720441"/>
                </a:lnTo>
                <a:lnTo>
                  <a:pt x="247770" y="734907"/>
                </a:lnTo>
                <a:lnTo>
                  <a:pt x="291688" y="743882"/>
                </a:lnTo>
                <a:lnTo>
                  <a:pt x="337477" y="746963"/>
                </a:lnTo>
                <a:lnTo>
                  <a:pt x="3264974" y="746963"/>
                </a:lnTo>
                <a:lnTo>
                  <a:pt x="3319812" y="740605"/>
                </a:lnTo>
                <a:lnTo>
                  <a:pt x="3371234" y="722131"/>
                </a:lnTo>
                <a:lnTo>
                  <a:pt x="3417159" y="692508"/>
                </a:lnTo>
                <a:lnTo>
                  <a:pt x="3455619" y="652691"/>
                </a:lnTo>
                <a:lnTo>
                  <a:pt x="3614674" y="444957"/>
                </a:lnTo>
                <a:lnTo>
                  <a:pt x="3633916" y="408592"/>
                </a:lnTo>
                <a:lnTo>
                  <a:pt x="3640167" y="368998"/>
                </a:lnTo>
                <a:lnTo>
                  <a:pt x="3633453" y="329499"/>
                </a:lnTo>
                <a:lnTo>
                  <a:pt x="3613797" y="293420"/>
                </a:lnTo>
                <a:lnTo>
                  <a:pt x="3455682" y="91960"/>
                </a:lnTo>
                <a:lnTo>
                  <a:pt x="3417294" y="53090"/>
                </a:lnTo>
                <a:lnTo>
                  <a:pt x="3371737" y="24201"/>
                </a:lnTo>
                <a:lnTo>
                  <a:pt x="3320896" y="6201"/>
                </a:lnTo>
                <a:lnTo>
                  <a:pt x="3266655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43"/>
          <p:cNvSpPr/>
          <p:nvPr/>
        </p:nvSpPr>
        <p:spPr>
          <a:xfrm>
            <a:off x="478453" y="3575050"/>
            <a:ext cx="1043341" cy="809145"/>
          </a:xfrm>
          <a:custGeom>
            <a:avLst/>
            <a:gdLst/>
            <a:ahLst/>
            <a:cxnLst/>
            <a:rect l="l" t="t" r="r" b="b"/>
            <a:pathLst>
              <a:path w="1162685" h="901700">
                <a:moveTo>
                  <a:pt x="669518" y="0"/>
                </a:moveTo>
                <a:lnTo>
                  <a:pt x="155676" y="0"/>
                </a:lnTo>
                <a:lnTo>
                  <a:pt x="106470" y="7936"/>
                </a:lnTo>
                <a:lnTo>
                  <a:pt x="63735" y="30036"/>
                </a:lnTo>
                <a:lnTo>
                  <a:pt x="30036" y="63735"/>
                </a:lnTo>
                <a:lnTo>
                  <a:pt x="7936" y="106470"/>
                </a:lnTo>
                <a:lnTo>
                  <a:pt x="0" y="155676"/>
                </a:lnTo>
                <a:lnTo>
                  <a:pt x="0" y="563880"/>
                </a:lnTo>
                <a:lnTo>
                  <a:pt x="3081" y="609673"/>
                </a:lnTo>
                <a:lnTo>
                  <a:pt x="12058" y="653593"/>
                </a:lnTo>
                <a:lnTo>
                  <a:pt x="26526" y="695238"/>
                </a:lnTo>
                <a:lnTo>
                  <a:pt x="46085" y="734205"/>
                </a:lnTo>
                <a:lnTo>
                  <a:pt x="70329" y="770093"/>
                </a:lnTo>
                <a:lnTo>
                  <a:pt x="98858" y="802500"/>
                </a:lnTo>
                <a:lnTo>
                  <a:pt x="131268" y="831024"/>
                </a:lnTo>
                <a:lnTo>
                  <a:pt x="167156" y="855263"/>
                </a:lnTo>
                <a:lnTo>
                  <a:pt x="206120" y="874815"/>
                </a:lnTo>
                <a:lnTo>
                  <a:pt x="247757" y="889278"/>
                </a:lnTo>
                <a:lnTo>
                  <a:pt x="291664" y="898251"/>
                </a:lnTo>
                <a:lnTo>
                  <a:pt x="337438" y="901331"/>
                </a:lnTo>
                <a:lnTo>
                  <a:pt x="1162621" y="901319"/>
                </a:lnTo>
                <a:lnTo>
                  <a:pt x="1116846" y="898239"/>
                </a:lnTo>
                <a:lnTo>
                  <a:pt x="1072939" y="889266"/>
                </a:lnTo>
                <a:lnTo>
                  <a:pt x="1031302" y="874804"/>
                </a:lnTo>
                <a:lnTo>
                  <a:pt x="992338" y="855253"/>
                </a:lnTo>
                <a:lnTo>
                  <a:pt x="956450" y="831016"/>
                </a:lnTo>
                <a:lnTo>
                  <a:pt x="924040" y="802493"/>
                </a:lnTo>
                <a:lnTo>
                  <a:pt x="895512" y="770088"/>
                </a:lnTo>
                <a:lnTo>
                  <a:pt x="871267" y="734202"/>
                </a:lnTo>
                <a:lnTo>
                  <a:pt x="851709" y="695236"/>
                </a:lnTo>
                <a:lnTo>
                  <a:pt x="837240" y="653592"/>
                </a:lnTo>
                <a:lnTo>
                  <a:pt x="828264" y="609673"/>
                </a:lnTo>
                <a:lnTo>
                  <a:pt x="825182" y="563880"/>
                </a:lnTo>
                <a:lnTo>
                  <a:pt x="825182" y="155676"/>
                </a:lnTo>
                <a:lnTo>
                  <a:pt x="817247" y="106470"/>
                </a:lnTo>
                <a:lnTo>
                  <a:pt x="795150" y="63735"/>
                </a:lnTo>
                <a:lnTo>
                  <a:pt x="761455" y="30036"/>
                </a:lnTo>
                <a:lnTo>
                  <a:pt x="718723" y="7936"/>
                </a:lnTo>
                <a:lnTo>
                  <a:pt x="669518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44"/>
          <p:cNvSpPr/>
          <p:nvPr/>
        </p:nvSpPr>
        <p:spPr>
          <a:xfrm>
            <a:off x="1218923" y="3651250"/>
            <a:ext cx="368103" cy="670679"/>
          </a:xfrm>
          <a:custGeom>
            <a:avLst/>
            <a:gdLst/>
            <a:ahLst/>
            <a:cxnLst/>
            <a:rect l="l" t="t" r="r" b="b"/>
            <a:pathLst>
              <a:path w="410210" h="747394">
                <a:moveTo>
                  <a:pt x="72224" y="0"/>
                </a:moveTo>
                <a:lnTo>
                  <a:pt x="0" y="0"/>
                </a:lnTo>
                <a:lnTo>
                  <a:pt x="0" y="409498"/>
                </a:lnTo>
                <a:lnTo>
                  <a:pt x="3082" y="455303"/>
                </a:lnTo>
                <a:lnTo>
                  <a:pt x="12061" y="499230"/>
                </a:lnTo>
                <a:lnTo>
                  <a:pt x="26532" y="540880"/>
                </a:lnTo>
                <a:lnTo>
                  <a:pt x="46094" y="579850"/>
                </a:lnTo>
                <a:lnTo>
                  <a:pt x="70344" y="615738"/>
                </a:lnTo>
                <a:lnTo>
                  <a:pt x="98877" y="648144"/>
                </a:lnTo>
                <a:lnTo>
                  <a:pt x="131294" y="676667"/>
                </a:lnTo>
                <a:lnTo>
                  <a:pt x="167190" y="700905"/>
                </a:lnTo>
                <a:lnTo>
                  <a:pt x="206162" y="720455"/>
                </a:lnTo>
                <a:lnTo>
                  <a:pt x="247809" y="734916"/>
                </a:lnTo>
                <a:lnTo>
                  <a:pt x="291737" y="743886"/>
                </a:lnTo>
                <a:lnTo>
                  <a:pt x="337477" y="746963"/>
                </a:lnTo>
                <a:lnTo>
                  <a:pt x="409689" y="746963"/>
                </a:lnTo>
                <a:lnTo>
                  <a:pt x="363907" y="743883"/>
                </a:lnTo>
                <a:lnTo>
                  <a:pt x="320004" y="734912"/>
                </a:lnTo>
                <a:lnTo>
                  <a:pt x="278370" y="720451"/>
                </a:lnTo>
                <a:lnTo>
                  <a:pt x="239407" y="700902"/>
                </a:lnTo>
                <a:lnTo>
                  <a:pt x="203518" y="676666"/>
                </a:lnTo>
                <a:lnTo>
                  <a:pt x="171105" y="648144"/>
                </a:lnTo>
                <a:lnTo>
                  <a:pt x="142571" y="615737"/>
                </a:lnTo>
                <a:lnTo>
                  <a:pt x="118322" y="579847"/>
                </a:lnTo>
                <a:lnTo>
                  <a:pt x="98759" y="540876"/>
                </a:lnTo>
                <a:lnTo>
                  <a:pt x="84286" y="499227"/>
                </a:lnTo>
                <a:lnTo>
                  <a:pt x="75307" y="455300"/>
                </a:lnTo>
                <a:lnTo>
                  <a:pt x="72224" y="409498"/>
                </a:lnTo>
                <a:lnTo>
                  <a:pt x="72224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45"/>
          <p:cNvSpPr/>
          <p:nvPr/>
        </p:nvSpPr>
        <p:spPr>
          <a:xfrm>
            <a:off x="1417368" y="3855159"/>
            <a:ext cx="2272445" cy="414829"/>
          </a:xfrm>
          <a:custGeom>
            <a:avLst/>
            <a:gdLst/>
            <a:ahLst/>
            <a:cxnLst/>
            <a:rect l="l" t="t" r="r" b="b"/>
            <a:pathLst>
              <a:path w="2532379" h="462280">
                <a:moveTo>
                  <a:pt x="2376487" y="0"/>
                </a:moveTo>
                <a:lnTo>
                  <a:pt x="0" y="0"/>
                </a:lnTo>
                <a:lnTo>
                  <a:pt x="21455" y="34539"/>
                </a:lnTo>
                <a:lnTo>
                  <a:pt x="37466" y="72359"/>
                </a:lnTo>
                <a:lnTo>
                  <a:pt x="47479" y="112915"/>
                </a:lnTo>
                <a:lnTo>
                  <a:pt x="50939" y="155663"/>
                </a:lnTo>
                <a:lnTo>
                  <a:pt x="50939" y="377964"/>
                </a:lnTo>
                <a:lnTo>
                  <a:pt x="57558" y="410754"/>
                </a:lnTo>
                <a:lnTo>
                  <a:pt x="75609" y="437535"/>
                </a:lnTo>
                <a:lnTo>
                  <a:pt x="102385" y="455594"/>
                </a:lnTo>
                <a:lnTo>
                  <a:pt x="135178" y="462216"/>
                </a:lnTo>
                <a:lnTo>
                  <a:pt x="2420289" y="462216"/>
                </a:lnTo>
                <a:lnTo>
                  <a:pt x="2463833" y="453426"/>
                </a:lnTo>
                <a:lnTo>
                  <a:pt x="2499390" y="429456"/>
                </a:lnTo>
                <a:lnTo>
                  <a:pt x="2523361" y="393904"/>
                </a:lnTo>
                <a:lnTo>
                  <a:pt x="2532151" y="350367"/>
                </a:lnTo>
                <a:lnTo>
                  <a:pt x="2532151" y="155663"/>
                </a:lnTo>
                <a:lnTo>
                  <a:pt x="2524215" y="106463"/>
                </a:lnTo>
                <a:lnTo>
                  <a:pt x="2502116" y="63732"/>
                </a:lnTo>
                <a:lnTo>
                  <a:pt x="2468418" y="30035"/>
                </a:lnTo>
                <a:lnTo>
                  <a:pt x="2425687" y="7936"/>
                </a:lnTo>
                <a:lnTo>
                  <a:pt x="2376487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46"/>
          <p:cNvSpPr/>
          <p:nvPr/>
        </p:nvSpPr>
        <p:spPr>
          <a:xfrm>
            <a:off x="3724395" y="4032250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218274" y="0"/>
                </a:moveTo>
                <a:lnTo>
                  <a:pt x="168226" y="5764"/>
                </a:lnTo>
                <a:lnTo>
                  <a:pt x="122283" y="22183"/>
                </a:lnTo>
                <a:lnTo>
                  <a:pt x="81755" y="47947"/>
                </a:lnTo>
                <a:lnTo>
                  <a:pt x="47953" y="81745"/>
                </a:lnTo>
                <a:lnTo>
                  <a:pt x="22185" y="122268"/>
                </a:lnTo>
                <a:lnTo>
                  <a:pt x="5764" y="168206"/>
                </a:lnTo>
                <a:lnTo>
                  <a:pt x="0" y="218249"/>
                </a:lnTo>
                <a:lnTo>
                  <a:pt x="5764" y="268300"/>
                </a:lnTo>
                <a:lnTo>
                  <a:pt x="22185" y="314243"/>
                </a:lnTo>
                <a:lnTo>
                  <a:pt x="47953" y="354769"/>
                </a:lnTo>
                <a:lnTo>
                  <a:pt x="81755" y="388567"/>
                </a:lnTo>
                <a:lnTo>
                  <a:pt x="122283" y="414330"/>
                </a:lnTo>
                <a:lnTo>
                  <a:pt x="168226" y="430748"/>
                </a:lnTo>
                <a:lnTo>
                  <a:pt x="218274" y="436511"/>
                </a:lnTo>
                <a:lnTo>
                  <a:pt x="268317" y="430748"/>
                </a:lnTo>
                <a:lnTo>
                  <a:pt x="314255" y="414330"/>
                </a:lnTo>
                <a:lnTo>
                  <a:pt x="354779" y="388567"/>
                </a:lnTo>
                <a:lnTo>
                  <a:pt x="388579" y="354769"/>
                </a:lnTo>
                <a:lnTo>
                  <a:pt x="414345" y="314243"/>
                </a:lnTo>
                <a:lnTo>
                  <a:pt x="430768" y="268300"/>
                </a:lnTo>
                <a:lnTo>
                  <a:pt x="436537" y="218249"/>
                </a:lnTo>
                <a:lnTo>
                  <a:pt x="430772" y="168206"/>
                </a:lnTo>
                <a:lnTo>
                  <a:pt x="414351" y="122268"/>
                </a:lnTo>
                <a:lnTo>
                  <a:pt x="388585" y="81745"/>
                </a:lnTo>
                <a:lnTo>
                  <a:pt x="354783" y="47947"/>
                </a:lnTo>
                <a:lnTo>
                  <a:pt x="314257" y="22183"/>
                </a:lnTo>
                <a:lnTo>
                  <a:pt x="268318" y="5764"/>
                </a:lnTo>
                <a:lnTo>
                  <a:pt x="218274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47"/>
          <p:cNvSpPr/>
          <p:nvPr/>
        </p:nvSpPr>
        <p:spPr>
          <a:xfrm>
            <a:off x="3677277" y="3956050"/>
            <a:ext cx="377791" cy="431924"/>
          </a:xfrm>
          <a:custGeom>
            <a:avLst/>
            <a:gdLst/>
            <a:ahLst/>
            <a:cxnLst/>
            <a:rect l="l" t="t" r="r" b="b"/>
            <a:pathLst>
              <a:path w="421004" h="481330">
                <a:moveTo>
                  <a:pt x="273113" y="0"/>
                </a:moveTo>
                <a:lnTo>
                  <a:pt x="224020" y="4400"/>
                </a:lnTo>
                <a:lnTo>
                  <a:pt x="177814" y="17086"/>
                </a:lnTo>
                <a:lnTo>
                  <a:pt x="135267" y="37287"/>
                </a:lnTo>
                <a:lnTo>
                  <a:pt x="97149" y="64232"/>
                </a:lnTo>
                <a:lnTo>
                  <a:pt x="64232" y="97149"/>
                </a:lnTo>
                <a:lnTo>
                  <a:pt x="37287" y="135267"/>
                </a:lnTo>
                <a:lnTo>
                  <a:pt x="17086" y="177814"/>
                </a:lnTo>
                <a:lnTo>
                  <a:pt x="4400" y="224020"/>
                </a:lnTo>
                <a:lnTo>
                  <a:pt x="0" y="273113"/>
                </a:lnTo>
                <a:lnTo>
                  <a:pt x="4355" y="321929"/>
                </a:lnTo>
                <a:lnTo>
                  <a:pt x="16913" y="367888"/>
                </a:lnTo>
                <a:lnTo>
                  <a:pt x="36912" y="410237"/>
                </a:lnTo>
                <a:lnTo>
                  <a:pt x="63591" y="448225"/>
                </a:lnTo>
                <a:lnTo>
                  <a:pt x="96189" y="481101"/>
                </a:lnTo>
                <a:lnTo>
                  <a:pt x="104559" y="481088"/>
                </a:lnTo>
                <a:lnTo>
                  <a:pt x="150820" y="475728"/>
                </a:lnTo>
                <a:lnTo>
                  <a:pt x="194106" y="460182"/>
                </a:lnTo>
                <a:lnTo>
                  <a:pt x="232764" y="435252"/>
                </a:lnTo>
                <a:lnTo>
                  <a:pt x="265137" y="401739"/>
                </a:lnTo>
                <a:lnTo>
                  <a:pt x="399021" y="226872"/>
                </a:lnTo>
                <a:lnTo>
                  <a:pt x="420485" y="162926"/>
                </a:lnTo>
                <a:lnTo>
                  <a:pt x="414839" y="129680"/>
                </a:lnTo>
                <a:lnTo>
                  <a:pt x="324154" y="4825"/>
                </a:lnTo>
                <a:lnTo>
                  <a:pt x="286123" y="314"/>
                </a:lnTo>
                <a:lnTo>
                  <a:pt x="273113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48"/>
          <p:cNvSpPr/>
          <p:nvPr/>
        </p:nvSpPr>
        <p:spPr>
          <a:xfrm>
            <a:off x="3716788" y="4032250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218274" y="0"/>
                </a:moveTo>
                <a:lnTo>
                  <a:pt x="168226" y="5764"/>
                </a:lnTo>
                <a:lnTo>
                  <a:pt x="122283" y="22183"/>
                </a:lnTo>
                <a:lnTo>
                  <a:pt x="81755" y="47947"/>
                </a:lnTo>
                <a:lnTo>
                  <a:pt x="47953" y="81745"/>
                </a:lnTo>
                <a:lnTo>
                  <a:pt x="22185" y="122268"/>
                </a:lnTo>
                <a:lnTo>
                  <a:pt x="5764" y="168206"/>
                </a:lnTo>
                <a:lnTo>
                  <a:pt x="0" y="218249"/>
                </a:lnTo>
                <a:lnTo>
                  <a:pt x="5764" y="268300"/>
                </a:lnTo>
                <a:lnTo>
                  <a:pt x="22185" y="314243"/>
                </a:lnTo>
                <a:lnTo>
                  <a:pt x="47953" y="354769"/>
                </a:lnTo>
                <a:lnTo>
                  <a:pt x="81755" y="388567"/>
                </a:lnTo>
                <a:lnTo>
                  <a:pt x="122283" y="414330"/>
                </a:lnTo>
                <a:lnTo>
                  <a:pt x="168226" y="430748"/>
                </a:lnTo>
                <a:lnTo>
                  <a:pt x="218274" y="436511"/>
                </a:lnTo>
                <a:lnTo>
                  <a:pt x="268317" y="430748"/>
                </a:lnTo>
                <a:lnTo>
                  <a:pt x="314255" y="414330"/>
                </a:lnTo>
                <a:lnTo>
                  <a:pt x="354779" y="388567"/>
                </a:lnTo>
                <a:lnTo>
                  <a:pt x="388579" y="354769"/>
                </a:lnTo>
                <a:lnTo>
                  <a:pt x="414345" y="314243"/>
                </a:lnTo>
                <a:lnTo>
                  <a:pt x="430768" y="268300"/>
                </a:lnTo>
                <a:lnTo>
                  <a:pt x="436537" y="218249"/>
                </a:lnTo>
                <a:lnTo>
                  <a:pt x="430772" y="168206"/>
                </a:lnTo>
                <a:lnTo>
                  <a:pt x="414351" y="122268"/>
                </a:lnTo>
                <a:lnTo>
                  <a:pt x="388585" y="81745"/>
                </a:lnTo>
                <a:lnTo>
                  <a:pt x="354783" y="47947"/>
                </a:lnTo>
                <a:lnTo>
                  <a:pt x="314257" y="22183"/>
                </a:lnTo>
                <a:lnTo>
                  <a:pt x="268318" y="5764"/>
                </a:lnTo>
                <a:lnTo>
                  <a:pt x="218274" y="0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49"/>
          <p:cNvSpPr/>
          <p:nvPr/>
        </p:nvSpPr>
        <p:spPr>
          <a:xfrm>
            <a:off x="3750704" y="4032250"/>
            <a:ext cx="324228" cy="324228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479" y="0"/>
                </a:moveTo>
                <a:lnTo>
                  <a:pt x="132503" y="6446"/>
                </a:lnTo>
                <a:lnTo>
                  <a:pt x="89391" y="24638"/>
                </a:lnTo>
                <a:lnTo>
                  <a:pt x="52863" y="52855"/>
                </a:lnTo>
                <a:lnTo>
                  <a:pt x="24642" y="89377"/>
                </a:lnTo>
                <a:lnTo>
                  <a:pt x="6447" y="132484"/>
                </a:lnTo>
                <a:lnTo>
                  <a:pt x="0" y="180454"/>
                </a:lnTo>
                <a:lnTo>
                  <a:pt x="6452" y="228434"/>
                </a:lnTo>
                <a:lnTo>
                  <a:pt x="24649" y="271545"/>
                </a:lnTo>
                <a:lnTo>
                  <a:pt x="52869" y="308068"/>
                </a:lnTo>
                <a:lnTo>
                  <a:pt x="89394" y="336285"/>
                </a:lnTo>
                <a:lnTo>
                  <a:pt x="132506" y="354475"/>
                </a:lnTo>
                <a:lnTo>
                  <a:pt x="180479" y="360921"/>
                </a:lnTo>
                <a:lnTo>
                  <a:pt x="228451" y="354474"/>
                </a:lnTo>
                <a:lnTo>
                  <a:pt x="267949" y="337807"/>
                </a:lnTo>
                <a:lnTo>
                  <a:pt x="180479" y="337807"/>
                </a:lnTo>
                <a:lnTo>
                  <a:pt x="130741" y="329785"/>
                </a:lnTo>
                <a:lnTo>
                  <a:pt x="87543" y="307448"/>
                </a:lnTo>
                <a:lnTo>
                  <a:pt x="53477" y="273385"/>
                </a:lnTo>
                <a:lnTo>
                  <a:pt x="31137" y="230190"/>
                </a:lnTo>
                <a:lnTo>
                  <a:pt x="23114" y="180454"/>
                </a:lnTo>
                <a:lnTo>
                  <a:pt x="31141" y="130722"/>
                </a:lnTo>
                <a:lnTo>
                  <a:pt x="53483" y="87528"/>
                </a:lnTo>
                <a:lnTo>
                  <a:pt x="87547" y="53464"/>
                </a:lnTo>
                <a:lnTo>
                  <a:pt x="130742" y="31124"/>
                </a:lnTo>
                <a:lnTo>
                  <a:pt x="180479" y="23101"/>
                </a:lnTo>
                <a:lnTo>
                  <a:pt x="267922" y="23101"/>
                </a:lnTo>
                <a:lnTo>
                  <a:pt x="228450" y="6445"/>
                </a:lnTo>
                <a:lnTo>
                  <a:pt x="180479" y="0"/>
                </a:lnTo>
                <a:close/>
              </a:path>
              <a:path w="361315" h="361314">
                <a:moveTo>
                  <a:pt x="267922" y="23101"/>
                </a:moveTo>
                <a:lnTo>
                  <a:pt x="180479" y="23101"/>
                </a:lnTo>
                <a:lnTo>
                  <a:pt x="230210" y="31124"/>
                </a:lnTo>
                <a:lnTo>
                  <a:pt x="273401" y="53464"/>
                </a:lnTo>
                <a:lnTo>
                  <a:pt x="307461" y="87528"/>
                </a:lnTo>
                <a:lnTo>
                  <a:pt x="329798" y="130722"/>
                </a:lnTo>
                <a:lnTo>
                  <a:pt x="337820" y="180454"/>
                </a:lnTo>
                <a:lnTo>
                  <a:pt x="329798" y="230192"/>
                </a:lnTo>
                <a:lnTo>
                  <a:pt x="307461" y="273389"/>
                </a:lnTo>
                <a:lnTo>
                  <a:pt x="273401" y="307453"/>
                </a:lnTo>
                <a:lnTo>
                  <a:pt x="230210" y="329790"/>
                </a:lnTo>
                <a:lnTo>
                  <a:pt x="180479" y="337807"/>
                </a:lnTo>
                <a:lnTo>
                  <a:pt x="267949" y="337807"/>
                </a:lnTo>
                <a:lnTo>
                  <a:pt x="308081" y="308063"/>
                </a:lnTo>
                <a:lnTo>
                  <a:pt x="336297" y="271539"/>
                </a:lnTo>
                <a:lnTo>
                  <a:pt x="354488" y="228429"/>
                </a:lnTo>
                <a:lnTo>
                  <a:pt x="360933" y="180454"/>
                </a:lnTo>
                <a:lnTo>
                  <a:pt x="354492" y="132479"/>
                </a:lnTo>
                <a:lnTo>
                  <a:pt x="336301" y="89372"/>
                </a:lnTo>
                <a:lnTo>
                  <a:pt x="308082" y="52851"/>
                </a:lnTo>
                <a:lnTo>
                  <a:pt x="271558" y="24635"/>
                </a:lnTo>
                <a:lnTo>
                  <a:pt x="267922" y="23101"/>
                </a:lnTo>
                <a:close/>
              </a:path>
            </a:pathLst>
          </a:custGeom>
          <a:solidFill>
            <a:srgbClr val="A78B6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50"/>
          <p:cNvSpPr/>
          <p:nvPr/>
        </p:nvSpPr>
        <p:spPr>
          <a:xfrm>
            <a:off x="1286595" y="3817106"/>
            <a:ext cx="227359" cy="275793"/>
          </a:xfrm>
          <a:custGeom>
            <a:avLst/>
            <a:gdLst/>
            <a:ahLst/>
            <a:cxnLst/>
            <a:rect l="l" t="t" r="r" b="b"/>
            <a:pathLst>
              <a:path w="253364" h="307340">
                <a:moveTo>
                  <a:pt x="252818" y="0"/>
                </a:moveTo>
                <a:lnTo>
                  <a:pt x="83451" y="0"/>
                </a:lnTo>
                <a:lnTo>
                  <a:pt x="50968" y="6558"/>
                </a:lnTo>
                <a:lnTo>
                  <a:pt x="24442" y="24442"/>
                </a:lnTo>
                <a:lnTo>
                  <a:pt x="6558" y="50968"/>
                </a:lnTo>
                <a:lnTo>
                  <a:pt x="0" y="83451"/>
                </a:lnTo>
                <a:lnTo>
                  <a:pt x="0" y="306984"/>
                </a:lnTo>
                <a:lnTo>
                  <a:pt x="252818" y="306984"/>
                </a:lnTo>
                <a:lnTo>
                  <a:pt x="252818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51"/>
          <p:cNvSpPr/>
          <p:nvPr/>
        </p:nvSpPr>
        <p:spPr>
          <a:xfrm>
            <a:off x="713914" y="3729762"/>
            <a:ext cx="3266525" cy="670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52"/>
          <p:cNvSpPr/>
          <p:nvPr/>
        </p:nvSpPr>
        <p:spPr>
          <a:xfrm>
            <a:off x="440399" y="3591249"/>
            <a:ext cx="1043341" cy="809145"/>
          </a:xfrm>
          <a:custGeom>
            <a:avLst/>
            <a:gdLst/>
            <a:ahLst/>
            <a:cxnLst/>
            <a:rect l="l" t="t" r="r" b="b"/>
            <a:pathLst>
              <a:path w="1162685" h="901700">
                <a:moveTo>
                  <a:pt x="669531" y="0"/>
                </a:moveTo>
                <a:lnTo>
                  <a:pt x="155676" y="0"/>
                </a:lnTo>
                <a:lnTo>
                  <a:pt x="106470" y="7937"/>
                </a:lnTo>
                <a:lnTo>
                  <a:pt x="63735" y="30039"/>
                </a:lnTo>
                <a:lnTo>
                  <a:pt x="30036" y="63740"/>
                </a:lnTo>
                <a:lnTo>
                  <a:pt x="7936" y="106475"/>
                </a:lnTo>
                <a:lnTo>
                  <a:pt x="0" y="155676"/>
                </a:lnTo>
                <a:lnTo>
                  <a:pt x="0" y="563880"/>
                </a:lnTo>
                <a:lnTo>
                  <a:pt x="3081" y="609673"/>
                </a:lnTo>
                <a:lnTo>
                  <a:pt x="12058" y="653592"/>
                </a:lnTo>
                <a:lnTo>
                  <a:pt x="26526" y="695236"/>
                </a:lnTo>
                <a:lnTo>
                  <a:pt x="46085" y="734202"/>
                </a:lnTo>
                <a:lnTo>
                  <a:pt x="70329" y="770088"/>
                </a:lnTo>
                <a:lnTo>
                  <a:pt x="98858" y="802493"/>
                </a:lnTo>
                <a:lnTo>
                  <a:pt x="131268" y="831016"/>
                </a:lnTo>
                <a:lnTo>
                  <a:pt x="167156" y="855253"/>
                </a:lnTo>
                <a:lnTo>
                  <a:pt x="206120" y="874804"/>
                </a:lnTo>
                <a:lnTo>
                  <a:pt x="247757" y="889266"/>
                </a:lnTo>
                <a:lnTo>
                  <a:pt x="291664" y="898239"/>
                </a:lnTo>
                <a:lnTo>
                  <a:pt x="337438" y="901319"/>
                </a:lnTo>
                <a:lnTo>
                  <a:pt x="1162634" y="901319"/>
                </a:lnTo>
                <a:lnTo>
                  <a:pt x="1116856" y="898239"/>
                </a:lnTo>
                <a:lnTo>
                  <a:pt x="1072948" y="889266"/>
                </a:lnTo>
                <a:lnTo>
                  <a:pt x="1031310" y="874804"/>
                </a:lnTo>
                <a:lnTo>
                  <a:pt x="992346" y="855253"/>
                </a:lnTo>
                <a:lnTo>
                  <a:pt x="956458" y="831016"/>
                </a:lnTo>
                <a:lnTo>
                  <a:pt x="924048" y="802493"/>
                </a:lnTo>
                <a:lnTo>
                  <a:pt x="895521" y="770088"/>
                </a:lnTo>
                <a:lnTo>
                  <a:pt x="871277" y="734202"/>
                </a:lnTo>
                <a:lnTo>
                  <a:pt x="851720" y="695236"/>
                </a:lnTo>
                <a:lnTo>
                  <a:pt x="837252" y="653592"/>
                </a:lnTo>
                <a:lnTo>
                  <a:pt x="828276" y="609673"/>
                </a:lnTo>
                <a:lnTo>
                  <a:pt x="825195" y="563880"/>
                </a:lnTo>
                <a:lnTo>
                  <a:pt x="825195" y="155676"/>
                </a:lnTo>
                <a:lnTo>
                  <a:pt x="817258" y="106475"/>
                </a:lnTo>
                <a:lnTo>
                  <a:pt x="795159" y="63740"/>
                </a:lnTo>
                <a:lnTo>
                  <a:pt x="761462" y="30039"/>
                </a:lnTo>
                <a:lnTo>
                  <a:pt x="718731" y="7937"/>
                </a:lnTo>
                <a:lnTo>
                  <a:pt x="669531" y="0"/>
                </a:lnTo>
                <a:close/>
              </a:path>
            </a:pathLst>
          </a:custGeom>
          <a:solidFill>
            <a:srgbClr val="D2E28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53"/>
          <p:cNvSpPr/>
          <p:nvPr/>
        </p:nvSpPr>
        <p:spPr>
          <a:xfrm>
            <a:off x="1180871" y="3727450"/>
            <a:ext cx="368103" cy="670679"/>
          </a:xfrm>
          <a:custGeom>
            <a:avLst/>
            <a:gdLst/>
            <a:ahLst/>
            <a:cxnLst/>
            <a:rect l="l" t="t" r="r" b="b"/>
            <a:pathLst>
              <a:path w="410210" h="747394">
                <a:moveTo>
                  <a:pt x="72237" y="0"/>
                </a:moveTo>
                <a:lnTo>
                  <a:pt x="0" y="0"/>
                </a:lnTo>
                <a:lnTo>
                  <a:pt x="0" y="409498"/>
                </a:lnTo>
                <a:lnTo>
                  <a:pt x="3082" y="455303"/>
                </a:lnTo>
                <a:lnTo>
                  <a:pt x="12061" y="499230"/>
                </a:lnTo>
                <a:lnTo>
                  <a:pt x="26532" y="540880"/>
                </a:lnTo>
                <a:lnTo>
                  <a:pt x="46094" y="579850"/>
                </a:lnTo>
                <a:lnTo>
                  <a:pt x="70344" y="615738"/>
                </a:lnTo>
                <a:lnTo>
                  <a:pt x="98877" y="648144"/>
                </a:lnTo>
                <a:lnTo>
                  <a:pt x="131291" y="676666"/>
                </a:lnTo>
                <a:lnTo>
                  <a:pt x="167184" y="700902"/>
                </a:lnTo>
                <a:lnTo>
                  <a:pt x="206152" y="720451"/>
                </a:lnTo>
                <a:lnTo>
                  <a:pt x="247792" y="734912"/>
                </a:lnTo>
                <a:lnTo>
                  <a:pt x="291701" y="743883"/>
                </a:lnTo>
                <a:lnTo>
                  <a:pt x="337477" y="746963"/>
                </a:lnTo>
                <a:lnTo>
                  <a:pt x="409689" y="746963"/>
                </a:lnTo>
                <a:lnTo>
                  <a:pt x="363919" y="743883"/>
                </a:lnTo>
                <a:lnTo>
                  <a:pt x="320015" y="734912"/>
                </a:lnTo>
                <a:lnTo>
                  <a:pt x="278379" y="720451"/>
                </a:lnTo>
                <a:lnTo>
                  <a:pt x="239414" y="700902"/>
                </a:lnTo>
                <a:lnTo>
                  <a:pt x="203524" y="676666"/>
                </a:lnTo>
                <a:lnTo>
                  <a:pt x="171111" y="648144"/>
                </a:lnTo>
                <a:lnTo>
                  <a:pt x="142579" y="615738"/>
                </a:lnTo>
                <a:lnTo>
                  <a:pt x="118331" y="579850"/>
                </a:lnTo>
                <a:lnTo>
                  <a:pt x="98770" y="540880"/>
                </a:lnTo>
                <a:lnTo>
                  <a:pt x="84298" y="499230"/>
                </a:lnTo>
                <a:lnTo>
                  <a:pt x="75320" y="455303"/>
                </a:lnTo>
                <a:lnTo>
                  <a:pt x="72237" y="409498"/>
                </a:lnTo>
                <a:lnTo>
                  <a:pt x="72237" y="0"/>
                </a:lnTo>
                <a:close/>
              </a:path>
            </a:pathLst>
          </a:custGeom>
          <a:solidFill>
            <a:srgbClr val="EFEE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54"/>
          <p:cNvSpPr/>
          <p:nvPr/>
        </p:nvSpPr>
        <p:spPr>
          <a:xfrm>
            <a:off x="1379327" y="3591249"/>
            <a:ext cx="2272445" cy="414829"/>
          </a:xfrm>
          <a:custGeom>
            <a:avLst/>
            <a:gdLst/>
            <a:ahLst/>
            <a:cxnLst/>
            <a:rect l="l" t="t" r="r" b="b"/>
            <a:pathLst>
              <a:path w="2532379" h="462280">
                <a:moveTo>
                  <a:pt x="2376487" y="0"/>
                </a:moveTo>
                <a:lnTo>
                  <a:pt x="0" y="0"/>
                </a:lnTo>
                <a:lnTo>
                  <a:pt x="21453" y="34545"/>
                </a:lnTo>
                <a:lnTo>
                  <a:pt x="37460" y="72364"/>
                </a:lnTo>
                <a:lnTo>
                  <a:pt x="47468" y="112917"/>
                </a:lnTo>
                <a:lnTo>
                  <a:pt x="50926" y="155663"/>
                </a:lnTo>
                <a:lnTo>
                  <a:pt x="50926" y="377964"/>
                </a:lnTo>
                <a:lnTo>
                  <a:pt x="57545" y="410760"/>
                </a:lnTo>
                <a:lnTo>
                  <a:pt x="75598" y="437540"/>
                </a:lnTo>
                <a:lnTo>
                  <a:pt x="102378" y="455595"/>
                </a:lnTo>
                <a:lnTo>
                  <a:pt x="135178" y="462216"/>
                </a:lnTo>
                <a:lnTo>
                  <a:pt x="2420289" y="462216"/>
                </a:lnTo>
                <a:lnTo>
                  <a:pt x="2463826" y="453426"/>
                </a:lnTo>
                <a:lnTo>
                  <a:pt x="2499379" y="429456"/>
                </a:lnTo>
                <a:lnTo>
                  <a:pt x="2523349" y="393904"/>
                </a:lnTo>
                <a:lnTo>
                  <a:pt x="2532138" y="350367"/>
                </a:lnTo>
                <a:lnTo>
                  <a:pt x="2532138" y="155663"/>
                </a:lnTo>
                <a:lnTo>
                  <a:pt x="2524203" y="106463"/>
                </a:lnTo>
                <a:lnTo>
                  <a:pt x="2502107" y="63732"/>
                </a:lnTo>
                <a:lnTo>
                  <a:pt x="2468414" y="30035"/>
                </a:lnTo>
                <a:lnTo>
                  <a:pt x="2425686" y="7936"/>
                </a:lnTo>
                <a:lnTo>
                  <a:pt x="2376487" y="0"/>
                </a:lnTo>
                <a:close/>
              </a:path>
            </a:pathLst>
          </a:custGeom>
          <a:solidFill>
            <a:srgbClr val="D2E288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8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Global Environment </a:t>
            </a:r>
            <a:r>
              <a:rPr kumimoji="0" lang="de-DE" sz="108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Facility</a:t>
            </a:r>
            <a:endParaRPr kumimoji="0" sz="10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anose="020B0503030403020204"/>
              <a:ea typeface="+mn-ea"/>
              <a:cs typeface="+mn-cs"/>
            </a:endParaRPr>
          </a:p>
        </p:txBody>
      </p:sp>
      <p:sp>
        <p:nvSpPr>
          <p:cNvPr id="121" name="object 55"/>
          <p:cNvSpPr/>
          <p:nvPr/>
        </p:nvSpPr>
        <p:spPr>
          <a:xfrm>
            <a:off x="3678746" y="3904649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218262" y="0"/>
                </a:moveTo>
                <a:lnTo>
                  <a:pt x="168218" y="5764"/>
                </a:lnTo>
                <a:lnTo>
                  <a:pt x="122279" y="22183"/>
                </a:lnTo>
                <a:lnTo>
                  <a:pt x="81753" y="47948"/>
                </a:lnTo>
                <a:lnTo>
                  <a:pt x="47952" y="81748"/>
                </a:lnTo>
                <a:lnTo>
                  <a:pt x="22185" y="122273"/>
                </a:lnTo>
                <a:lnTo>
                  <a:pt x="5764" y="168214"/>
                </a:lnTo>
                <a:lnTo>
                  <a:pt x="0" y="218262"/>
                </a:lnTo>
                <a:lnTo>
                  <a:pt x="5764" y="268304"/>
                </a:lnTo>
                <a:lnTo>
                  <a:pt x="22185" y="314242"/>
                </a:lnTo>
                <a:lnTo>
                  <a:pt x="47952" y="354766"/>
                </a:lnTo>
                <a:lnTo>
                  <a:pt x="81753" y="388564"/>
                </a:lnTo>
                <a:lnTo>
                  <a:pt x="122279" y="414328"/>
                </a:lnTo>
                <a:lnTo>
                  <a:pt x="168218" y="430747"/>
                </a:lnTo>
                <a:lnTo>
                  <a:pt x="218262" y="436511"/>
                </a:lnTo>
                <a:lnTo>
                  <a:pt x="268305" y="430747"/>
                </a:lnTo>
                <a:lnTo>
                  <a:pt x="314245" y="414328"/>
                </a:lnTo>
                <a:lnTo>
                  <a:pt x="354771" y="388564"/>
                </a:lnTo>
                <a:lnTo>
                  <a:pt x="388572" y="354766"/>
                </a:lnTo>
                <a:lnTo>
                  <a:pt x="414338" y="314242"/>
                </a:lnTo>
                <a:lnTo>
                  <a:pt x="430759" y="268304"/>
                </a:lnTo>
                <a:lnTo>
                  <a:pt x="436524" y="218262"/>
                </a:lnTo>
                <a:lnTo>
                  <a:pt x="430759" y="168214"/>
                </a:lnTo>
                <a:lnTo>
                  <a:pt x="414338" y="122273"/>
                </a:lnTo>
                <a:lnTo>
                  <a:pt x="388572" y="81748"/>
                </a:lnTo>
                <a:lnTo>
                  <a:pt x="354771" y="47948"/>
                </a:lnTo>
                <a:lnTo>
                  <a:pt x="314245" y="22183"/>
                </a:lnTo>
                <a:lnTo>
                  <a:pt x="268305" y="5764"/>
                </a:lnTo>
                <a:lnTo>
                  <a:pt x="218262" y="0"/>
                </a:lnTo>
                <a:close/>
              </a:path>
            </a:pathLst>
          </a:custGeom>
          <a:solidFill>
            <a:srgbClr val="E1622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56"/>
          <p:cNvSpPr/>
          <p:nvPr/>
        </p:nvSpPr>
        <p:spPr>
          <a:xfrm>
            <a:off x="3639236" y="3879850"/>
            <a:ext cx="377791" cy="431924"/>
          </a:xfrm>
          <a:custGeom>
            <a:avLst/>
            <a:gdLst/>
            <a:ahLst/>
            <a:cxnLst/>
            <a:rect l="l" t="t" r="r" b="b"/>
            <a:pathLst>
              <a:path w="421004" h="481330">
                <a:moveTo>
                  <a:pt x="273100" y="0"/>
                </a:moveTo>
                <a:lnTo>
                  <a:pt x="224008" y="4400"/>
                </a:lnTo>
                <a:lnTo>
                  <a:pt x="177803" y="17086"/>
                </a:lnTo>
                <a:lnTo>
                  <a:pt x="135257" y="37287"/>
                </a:lnTo>
                <a:lnTo>
                  <a:pt x="97141" y="64232"/>
                </a:lnTo>
                <a:lnTo>
                  <a:pt x="64227" y="97149"/>
                </a:lnTo>
                <a:lnTo>
                  <a:pt x="37284" y="135267"/>
                </a:lnTo>
                <a:lnTo>
                  <a:pt x="17084" y="177814"/>
                </a:lnTo>
                <a:lnTo>
                  <a:pt x="4399" y="224020"/>
                </a:lnTo>
                <a:lnTo>
                  <a:pt x="0" y="273113"/>
                </a:lnTo>
                <a:lnTo>
                  <a:pt x="4355" y="321931"/>
                </a:lnTo>
                <a:lnTo>
                  <a:pt x="16912" y="367891"/>
                </a:lnTo>
                <a:lnTo>
                  <a:pt x="36909" y="410240"/>
                </a:lnTo>
                <a:lnTo>
                  <a:pt x="63585" y="448224"/>
                </a:lnTo>
                <a:lnTo>
                  <a:pt x="96177" y="481088"/>
                </a:lnTo>
                <a:lnTo>
                  <a:pt x="104546" y="481088"/>
                </a:lnTo>
                <a:lnTo>
                  <a:pt x="150807" y="475728"/>
                </a:lnTo>
                <a:lnTo>
                  <a:pt x="194094" y="460184"/>
                </a:lnTo>
                <a:lnTo>
                  <a:pt x="232751" y="435257"/>
                </a:lnTo>
                <a:lnTo>
                  <a:pt x="265125" y="401751"/>
                </a:lnTo>
                <a:lnTo>
                  <a:pt x="399021" y="226872"/>
                </a:lnTo>
                <a:lnTo>
                  <a:pt x="420474" y="162931"/>
                </a:lnTo>
                <a:lnTo>
                  <a:pt x="414826" y="129682"/>
                </a:lnTo>
                <a:lnTo>
                  <a:pt x="324142" y="4838"/>
                </a:lnTo>
                <a:lnTo>
                  <a:pt x="286112" y="314"/>
                </a:lnTo>
                <a:lnTo>
                  <a:pt x="273100" y="0"/>
                </a:lnTo>
                <a:close/>
              </a:path>
            </a:pathLst>
          </a:custGeom>
          <a:solidFill>
            <a:srgbClr val="EFEEE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57"/>
          <p:cNvSpPr/>
          <p:nvPr/>
        </p:nvSpPr>
        <p:spPr>
          <a:xfrm>
            <a:off x="3678746" y="3741106"/>
            <a:ext cx="392036" cy="392036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218262" y="0"/>
                </a:moveTo>
                <a:lnTo>
                  <a:pt x="168218" y="5764"/>
                </a:lnTo>
                <a:lnTo>
                  <a:pt x="122279" y="22183"/>
                </a:lnTo>
                <a:lnTo>
                  <a:pt x="81753" y="47948"/>
                </a:lnTo>
                <a:lnTo>
                  <a:pt x="47952" y="81748"/>
                </a:lnTo>
                <a:lnTo>
                  <a:pt x="22185" y="122273"/>
                </a:lnTo>
                <a:lnTo>
                  <a:pt x="5764" y="168214"/>
                </a:lnTo>
                <a:lnTo>
                  <a:pt x="0" y="218262"/>
                </a:lnTo>
                <a:lnTo>
                  <a:pt x="5764" y="268304"/>
                </a:lnTo>
                <a:lnTo>
                  <a:pt x="22185" y="314242"/>
                </a:lnTo>
                <a:lnTo>
                  <a:pt x="47952" y="354766"/>
                </a:lnTo>
                <a:lnTo>
                  <a:pt x="81753" y="388564"/>
                </a:lnTo>
                <a:lnTo>
                  <a:pt x="122279" y="414328"/>
                </a:lnTo>
                <a:lnTo>
                  <a:pt x="168218" y="430747"/>
                </a:lnTo>
                <a:lnTo>
                  <a:pt x="218262" y="436511"/>
                </a:lnTo>
                <a:lnTo>
                  <a:pt x="268305" y="430747"/>
                </a:lnTo>
                <a:lnTo>
                  <a:pt x="314245" y="414328"/>
                </a:lnTo>
                <a:lnTo>
                  <a:pt x="354771" y="388564"/>
                </a:lnTo>
                <a:lnTo>
                  <a:pt x="388572" y="354766"/>
                </a:lnTo>
                <a:lnTo>
                  <a:pt x="414338" y="314242"/>
                </a:lnTo>
                <a:lnTo>
                  <a:pt x="430759" y="268304"/>
                </a:lnTo>
                <a:lnTo>
                  <a:pt x="436524" y="218262"/>
                </a:lnTo>
                <a:lnTo>
                  <a:pt x="430759" y="168214"/>
                </a:lnTo>
                <a:lnTo>
                  <a:pt x="414338" y="122273"/>
                </a:lnTo>
                <a:lnTo>
                  <a:pt x="388572" y="81748"/>
                </a:lnTo>
                <a:lnTo>
                  <a:pt x="354771" y="47948"/>
                </a:lnTo>
                <a:lnTo>
                  <a:pt x="314245" y="22183"/>
                </a:lnTo>
                <a:lnTo>
                  <a:pt x="268305" y="5764"/>
                </a:lnTo>
                <a:lnTo>
                  <a:pt x="218262" y="0"/>
                </a:lnTo>
                <a:close/>
              </a:path>
            </a:pathLst>
          </a:custGeom>
          <a:solidFill>
            <a:srgbClr val="D2E28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58"/>
          <p:cNvSpPr/>
          <p:nvPr/>
        </p:nvSpPr>
        <p:spPr>
          <a:xfrm>
            <a:off x="3712664" y="4052806"/>
            <a:ext cx="324228" cy="324228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467" y="0"/>
                </a:moveTo>
                <a:lnTo>
                  <a:pt x="132491" y="6447"/>
                </a:lnTo>
                <a:lnTo>
                  <a:pt x="89381" y="24642"/>
                </a:lnTo>
                <a:lnTo>
                  <a:pt x="52857" y="52863"/>
                </a:lnTo>
                <a:lnTo>
                  <a:pt x="24638" y="89391"/>
                </a:lnTo>
                <a:lnTo>
                  <a:pt x="6446" y="132503"/>
                </a:lnTo>
                <a:lnTo>
                  <a:pt x="0" y="180479"/>
                </a:lnTo>
                <a:lnTo>
                  <a:pt x="6446" y="228454"/>
                </a:lnTo>
                <a:lnTo>
                  <a:pt x="24638" y="271561"/>
                </a:lnTo>
                <a:lnTo>
                  <a:pt x="52857" y="308082"/>
                </a:lnTo>
                <a:lnTo>
                  <a:pt x="89381" y="336298"/>
                </a:lnTo>
                <a:lnTo>
                  <a:pt x="132491" y="354488"/>
                </a:lnTo>
                <a:lnTo>
                  <a:pt x="180467" y="360933"/>
                </a:lnTo>
                <a:lnTo>
                  <a:pt x="228442" y="354488"/>
                </a:lnTo>
                <a:lnTo>
                  <a:pt x="267916" y="337832"/>
                </a:lnTo>
                <a:lnTo>
                  <a:pt x="180467" y="337832"/>
                </a:lnTo>
                <a:lnTo>
                  <a:pt x="130730" y="329809"/>
                </a:lnTo>
                <a:lnTo>
                  <a:pt x="87535" y="307469"/>
                </a:lnTo>
                <a:lnTo>
                  <a:pt x="53473" y="273405"/>
                </a:lnTo>
                <a:lnTo>
                  <a:pt x="31135" y="230211"/>
                </a:lnTo>
                <a:lnTo>
                  <a:pt x="23113" y="180479"/>
                </a:lnTo>
                <a:lnTo>
                  <a:pt x="31135" y="130743"/>
                </a:lnTo>
                <a:lnTo>
                  <a:pt x="53473" y="87548"/>
                </a:lnTo>
                <a:lnTo>
                  <a:pt x="87535" y="53485"/>
                </a:lnTo>
                <a:lnTo>
                  <a:pt x="130730" y="31148"/>
                </a:lnTo>
                <a:lnTo>
                  <a:pt x="180467" y="23126"/>
                </a:lnTo>
                <a:lnTo>
                  <a:pt x="267967" y="23126"/>
                </a:lnTo>
                <a:lnTo>
                  <a:pt x="228442" y="6446"/>
                </a:lnTo>
                <a:lnTo>
                  <a:pt x="180467" y="0"/>
                </a:lnTo>
                <a:close/>
              </a:path>
              <a:path w="361315" h="361314">
                <a:moveTo>
                  <a:pt x="267967" y="23126"/>
                </a:moveTo>
                <a:lnTo>
                  <a:pt x="180467" y="23126"/>
                </a:lnTo>
                <a:lnTo>
                  <a:pt x="230198" y="31148"/>
                </a:lnTo>
                <a:lnTo>
                  <a:pt x="273393" y="53485"/>
                </a:lnTo>
                <a:lnTo>
                  <a:pt x="307457" y="87548"/>
                </a:lnTo>
                <a:lnTo>
                  <a:pt x="329797" y="130743"/>
                </a:lnTo>
                <a:lnTo>
                  <a:pt x="337820" y="180479"/>
                </a:lnTo>
                <a:lnTo>
                  <a:pt x="329797" y="230211"/>
                </a:lnTo>
                <a:lnTo>
                  <a:pt x="307457" y="273405"/>
                </a:lnTo>
                <a:lnTo>
                  <a:pt x="273393" y="307469"/>
                </a:lnTo>
                <a:lnTo>
                  <a:pt x="230198" y="329809"/>
                </a:lnTo>
                <a:lnTo>
                  <a:pt x="180467" y="337832"/>
                </a:lnTo>
                <a:lnTo>
                  <a:pt x="267916" y="337832"/>
                </a:lnTo>
                <a:lnTo>
                  <a:pt x="308076" y="308082"/>
                </a:lnTo>
                <a:lnTo>
                  <a:pt x="336295" y="271561"/>
                </a:lnTo>
                <a:lnTo>
                  <a:pt x="354487" y="228454"/>
                </a:lnTo>
                <a:lnTo>
                  <a:pt x="360933" y="180479"/>
                </a:lnTo>
                <a:lnTo>
                  <a:pt x="354487" y="132498"/>
                </a:lnTo>
                <a:lnTo>
                  <a:pt x="336295" y="89385"/>
                </a:lnTo>
                <a:lnTo>
                  <a:pt x="308076" y="52858"/>
                </a:lnTo>
                <a:lnTo>
                  <a:pt x="271552" y="24639"/>
                </a:lnTo>
                <a:lnTo>
                  <a:pt x="267967" y="231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59"/>
          <p:cNvSpPr/>
          <p:nvPr/>
        </p:nvSpPr>
        <p:spPr>
          <a:xfrm>
            <a:off x="544756" y="3672232"/>
            <a:ext cx="533504" cy="623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61"/>
          <p:cNvSpPr/>
          <p:nvPr/>
        </p:nvSpPr>
        <p:spPr>
          <a:xfrm>
            <a:off x="1839890" y="4099882"/>
            <a:ext cx="141008" cy="168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62"/>
          <p:cNvSpPr/>
          <p:nvPr/>
        </p:nvSpPr>
        <p:spPr>
          <a:xfrm>
            <a:off x="2061106" y="4114517"/>
            <a:ext cx="136494" cy="138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63"/>
          <p:cNvSpPr/>
          <p:nvPr/>
        </p:nvSpPr>
        <p:spPr>
          <a:xfrm>
            <a:off x="2277811" y="4114517"/>
            <a:ext cx="433575" cy="138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64"/>
          <p:cNvSpPr/>
          <p:nvPr/>
        </p:nvSpPr>
        <p:spPr>
          <a:xfrm>
            <a:off x="2787867" y="4114517"/>
            <a:ext cx="344776" cy="1387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Рисунок 46" descr="Женщина">
            <a:extLst>
              <a:ext uri="{FF2B5EF4-FFF2-40B4-BE49-F238E27FC236}">
                <a16:creationId xmlns:a16="http://schemas.microsoft.com/office/drawing/2014/main" id="{18146BE8-1822-4204-9A27-674F8299FD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4263" y="2345919"/>
            <a:ext cx="904875" cy="904875"/>
          </a:xfrm>
          <a:prstGeom prst="rect">
            <a:avLst/>
          </a:prstGeom>
        </p:spPr>
      </p:pic>
      <p:pic>
        <p:nvPicPr>
          <p:cNvPr id="48" name="Рисунок 47" descr="Растение">
            <a:extLst>
              <a:ext uri="{FF2B5EF4-FFF2-40B4-BE49-F238E27FC236}">
                <a16:creationId xmlns:a16="http://schemas.microsoft.com/office/drawing/2014/main" id="{3A93B547-5014-478F-916C-2CF051A49E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254" y="1297157"/>
            <a:ext cx="1043341" cy="10094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057" y="4489450"/>
            <a:ext cx="3657203" cy="9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BCE8152-8492-457C-A62A-3E8D0B7C053E}"/>
              </a:ext>
            </a:extLst>
          </p:cNvPr>
          <p:cNvSpPr/>
          <p:nvPr/>
        </p:nvSpPr>
        <p:spPr>
          <a:xfrm>
            <a:off x="6108700" y="4467777"/>
            <a:ext cx="533400" cy="465512"/>
          </a:xfrm>
          <a:prstGeom prst="ellipse">
            <a:avLst/>
          </a:prstGeom>
          <a:solidFill>
            <a:srgbClr val="29C3EC"/>
          </a:solidFill>
          <a:ln>
            <a:solidFill>
              <a:srgbClr val="29C3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13E4DD67-2DA1-4960-B0D5-2776434D3E4C}"/>
              </a:ext>
            </a:extLst>
          </p:cNvPr>
          <p:cNvSpPr/>
          <p:nvPr/>
        </p:nvSpPr>
        <p:spPr>
          <a:xfrm>
            <a:off x="4638978" y="4429091"/>
            <a:ext cx="533400" cy="465512"/>
          </a:xfrm>
          <a:prstGeom prst="ellipse">
            <a:avLst/>
          </a:prstGeom>
          <a:solidFill>
            <a:srgbClr val="8CBA3F"/>
          </a:solidFill>
          <a:ln>
            <a:solidFill>
              <a:srgbClr val="8CB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E4846-6B0E-42F2-BBC0-8BCFA888E134}"/>
              </a:ext>
            </a:extLst>
          </p:cNvPr>
          <p:cNvSpPr txBox="1"/>
          <p:nvPr/>
        </p:nvSpPr>
        <p:spPr>
          <a:xfrm>
            <a:off x="4635051" y="443101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VI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2018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AF3EE8-A090-43C8-9D2A-EAC58FBA0BBF}"/>
              </a:ext>
            </a:extLst>
          </p:cNvPr>
          <p:cNvSpPr txBox="1"/>
          <p:nvPr/>
        </p:nvSpPr>
        <p:spPr>
          <a:xfrm>
            <a:off x="6096451" y="443101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2024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0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7DFA621-FF63-495E-8641-68A8028495BF}"/>
              </a:ext>
            </a:extLst>
          </p:cNvPr>
          <p:cNvSpPr/>
          <p:nvPr/>
        </p:nvSpPr>
        <p:spPr>
          <a:xfrm>
            <a:off x="3051499" y="5718344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DEB11E3-C34B-4642-850A-D6EF2DFAC01A}"/>
              </a:ext>
            </a:extLst>
          </p:cNvPr>
          <p:cNvSpPr/>
          <p:nvPr/>
        </p:nvSpPr>
        <p:spPr>
          <a:xfrm>
            <a:off x="4813300" y="5556250"/>
            <a:ext cx="533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05E70DB-8A8B-479D-90D2-682D9F604FE8}"/>
              </a:ext>
            </a:extLst>
          </p:cNvPr>
          <p:cNvSpPr/>
          <p:nvPr/>
        </p:nvSpPr>
        <p:spPr>
          <a:xfrm>
            <a:off x="5575300" y="4794721"/>
            <a:ext cx="963386" cy="440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B73CA67-A4A0-401F-BE62-313A7B1C8224}"/>
              </a:ext>
            </a:extLst>
          </p:cNvPr>
          <p:cNvSpPr/>
          <p:nvPr/>
        </p:nvSpPr>
        <p:spPr>
          <a:xfrm>
            <a:off x="5118100" y="5430157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1B1352A-8490-44B9-AAE6-05DE88586E34}"/>
              </a:ext>
            </a:extLst>
          </p:cNvPr>
          <p:cNvSpPr/>
          <p:nvPr/>
        </p:nvSpPr>
        <p:spPr>
          <a:xfrm>
            <a:off x="5575300" y="5618534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1DE89DD-FEF3-4F3A-B28C-9D00F788AD62}"/>
              </a:ext>
            </a:extLst>
          </p:cNvPr>
          <p:cNvSpPr/>
          <p:nvPr/>
        </p:nvSpPr>
        <p:spPr>
          <a:xfrm>
            <a:off x="2070100" y="6013450"/>
            <a:ext cx="533400" cy="3024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53C143-E645-4139-8CFB-E62092B19328}"/>
              </a:ext>
            </a:extLst>
          </p:cNvPr>
          <p:cNvSpPr/>
          <p:nvPr/>
        </p:nvSpPr>
        <p:spPr>
          <a:xfrm>
            <a:off x="1803400" y="6164651"/>
            <a:ext cx="533400" cy="3024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041808-9EA3-4F3D-9223-B51110224843}"/>
              </a:ext>
            </a:extLst>
          </p:cNvPr>
          <p:cNvSpPr/>
          <p:nvPr/>
        </p:nvSpPr>
        <p:spPr>
          <a:xfrm>
            <a:off x="5498322" y="5413544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BAF6778-8C66-4C39-B5C7-AB112213CD21}"/>
              </a:ext>
            </a:extLst>
          </p:cNvPr>
          <p:cNvSpPr/>
          <p:nvPr/>
        </p:nvSpPr>
        <p:spPr>
          <a:xfrm>
            <a:off x="6538686" y="4079657"/>
            <a:ext cx="772238" cy="39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65EB63A-0252-40C7-A82D-87A0AE80C5B3}"/>
              </a:ext>
            </a:extLst>
          </p:cNvPr>
          <p:cNvSpPr/>
          <p:nvPr/>
        </p:nvSpPr>
        <p:spPr>
          <a:xfrm>
            <a:off x="6283390" y="4473308"/>
            <a:ext cx="510592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C52AED8-9A49-401A-BFE4-3643106E6373}"/>
              </a:ext>
            </a:extLst>
          </p:cNvPr>
          <p:cNvSpPr/>
          <p:nvPr/>
        </p:nvSpPr>
        <p:spPr>
          <a:xfrm>
            <a:off x="6173107" y="5443221"/>
            <a:ext cx="587569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1727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A49AC-8B2F-40FF-B0F7-A6F466CB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82" y="406498"/>
            <a:ext cx="10858500" cy="738664"/>
          </a:xfrm>
        </p:spPr>
        <p:txBody>
          <a:bodyPr/>
          <a:lstStyle/>
          <a:p>
            <a:pPr algn="ctr"/>
            <a:r>
              <a:rPr lang="en-US" sz="2400" b="1" dirty="0">
                <a:effectLst/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KAZAKHSTANI SNOW LEOPARD POPULATION: APPROACHES AND SOLUTIONS</a:t>
            </a:r>
            <a:endParaRPr lang="ru-KZ" sz="2400" dirty="0">
              <a:latin typeface="Myriad Pro" panose="020B0503030403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ACB1BA-B16D-4454-B980-4490142AC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2127250"/>
            <a:ext cx="6096000" cy="40080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137888F-4AE0-48E0-B02F-B2A37430C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177294"/>
              </p:ext>
            </p:extLst>
          </p:nvPr>
        </p:nvGraphicFramePr>
        <p:xfrm>
          <a:off x="6337300" y="2127250"/>
          <a:ext cx="5562599" cy="370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23C006-C1F3-46B4-8969-B6571163CB0F}"/>
              </a:ext>
            </a:extLst>
          </p:cNvPr>
          <p:cNvSpPr/>
          <p:nvPr/>
        </p:nvSpPr>
        <p:spPr>
          <a:xfrm>
            <a:off x="441802" y="1579949"/>
            <a:ext cx="559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Myriad Pro" panose="020B0503030403020204"/>
                <a:cs typeface="Times New Roman" panose="02020603050405020304" pitchFamily="18" charset="0"/>
              </a:rPr>
              <a:t>Actual distribution of snow leopard in Kazakhstan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85FA2-B45D-4B17-84D2-0F005E12FA98}"/>
              </a:ext>
            </a:extLst>
          </p:cNvPr>
          <p:cNvSpPr txBox="1"/>
          <p:nvPr/>
        </p:nvSpPr>
        <p:spPr>
          <a:xfrm>
            <a:off x="7507773" y="1302950"/>
            <a:ext cx="3221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yriad Pro" panose="020B0503030403020204"/>
              </a:rPr>
              <a:t>Population dynamics of the </a:t>
            </a:r>
          </a:p>
          <a:p>
            <a:r>
              <a:rPr lang="en-US" b="1" dirty="0">
                <a:latin typeface="Myriad Pro" panose="020B0503030403020204"/>
              </a:rPr>
              <a:t>snow leopard in Kazakhstan</a:t>
            </a:r>
          </a:p>
        </p:txBody>
      </p:sp>
    </p:spTree>
    <p:extLst>
      <p:ext uri="{BB962C8B-B14F-4D97-AF65-F5344CB8AC3E}">
        <p14:creationId xmlns:p14="http://schemas.microsoft.com/office/powerpoint/2010/main" val="201691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39608" y="465178"/>
            <a:ext cx="2436495" cy="220979"/>
            <a:chOff x="739608" y="465178"/>
            <a:chExt cx="2436495" cy="2209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608" y="468835"/>
              <a:ext cx="52424" cy="2133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219" y="468835"/>
              <a:ext cx="254509" cy="2133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0913" y="468835"/>
              <a:ext cx="184708" cy="2133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7626" y="468835"/>
              <a:ext cx="192024" cy="2133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073" y="465178"/>
              <a:ext cx="466041" cy="2206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1718" y="468835"/>
              <a:ext cx="176785" cy="2133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5326" y="468835"/>
              <a:ext cx="254509" cy="2133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7020" y="468835"/>
              <a:ext cx="176785" cy="2133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9773" y="468835"/>
              <a:ext cx="207262" cy="2133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86603" y="468835"/>
              <a:ext cx="189280" cy="21336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280431" y="465178"/>
            <a:ext cx="441325" cy="220979"/>
            <a:chOff x="3280431" y="465178"/>
            <a:chExt cx="441325" cy="220979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0431" y="465178"/>
              <a:ext cx="230734" cy="2206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9265" y="468835"/>
              <a:ext cx="172213" cy="21336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811697" y="468835"/>
            <a:ext cx="419734" cy="213360"/>
            <a:chOff x="3811697" y="468835"/>
            <a:chExt cx="419734" cy="21336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11697" y="468835"/>
              <a:ext cx="189280" cy="2133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30545" y="468835"/>
              <a:ext cx="200861" cy="21336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77739" y="468835"/>
            <a:ext cx="176785" cy="21336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567604" y="465178"/>
            <a:ext cx="1028700" cy="220979"/>
            <a:chOff x="4567604" y="465178"/>
            <a:chExt cx="1028700" cy="220979"/>
          </a:xfrm>
        </p:grpSpPr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67604" y="465178"/>
              <a:ext cx="184708" cy="22098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83709" y="468835"/>
              <a:ext cx="207262" cy="2133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29074" y="465178"/>
              <a:ext cx="567234" cy="22067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705428" y="465178"/>
            <a:ext cx="1527810" cy="220979"/>
            <a:chOff x="5705428" y="465178"/>
            <a:chExt cx="1527810" cy="220979"/>
          </a:xfrm>
        </p:grpSpPr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05428" y="468835"/>
              <a:ext cx="161848" cy="2133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95623" y="468835"/>
              <a:ext cx="176785" cy="2133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98011" y="465178"/>
              <a:ext cx="230734" cy="2206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66845" y="468835"/>
              <a:ext cx="406299" cy="2133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99054" y="468835"/>
              <a:ext cx="192024" cy="2133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9729" y="468835"/>
              <a:ext cx="213361" cy="213361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351656" y="465178"/>
            <a:ext cx="760095" cy="220979"/>
            <a:chOff x="7351656" y="465178"/>
            <a:chExt cx="760095" cy="220979"/>
          </a:xfrm>
        </p:grpSpPr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51656" y="468835"/>
              <a:ext cx="254509" cy="21336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35120" y="465178"/>
              <a:ext cx="230734" cy="2206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03954" y="468835"/>
              <a:ext cx="207263" cy="213361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8157549" y="465178"/>
            <a:ext cx="824230" cy="220979"/>
            <a:chOff x="8157549" y="465178"/>
            <a:chExt cx="824230" cy="220979"/>
          </a:xfrm>
        </p:grpSpPr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57549" y="468835"/>
              <a:ext cx="52424" cy="21336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39539" y="465178"/>
              <a:ext cx="430686" cy="22067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08324" y="468835"/>
              <a:ext cx="192024" cy="21336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29000" y="468835"/>
              <a:ext cx="52423" cy="213361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9027755" y="465178"/>
            <a:ext cx="453390" cy="220979"/>
            <a:chOff x="9027755" y="465178"/>
            <a:chExt cx="453390" cy="220979"/>
          </a:xfrm>
        </p:grpSpPr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027755" y="468835"/>
              <a:ext cx="207262" cy="21336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73121" y="465178"/>
              <a:ext cx="207568" cy="220676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9595598" y="465178"/>
            <a:ext cx="1282700" cy="220979"/>
            <a:chOff x="9595598" y="465178"/>
            <a:chExt cx="1282700" cy="220979"/>
          </a:xfrm>
        </p:grpSpPr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95598" y="465178"/>
              <a:ext cx="794919" cy="22098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20084" y="468835"/>
              <a:ext cx="176785" cy="21336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623693" y="468835"/>
              <a:ext cx="254509" cy="213361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719187" y="825757"/>
            <a:ext cx="862330" cy="213360"/>
            <a:chOff x="719187" y="825757"/>
            <a:chExt cx="862330" cy="213360"/>
          </a:xfrm>
        </p:grpSpPr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9187" y="825757"/>
              <a:ext cx="334670" cy="21336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79765" y="825757"/>
              <a:ext cx="52424" cy="21336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61756" y="825757"/>
              <a:ext cx="189280" cy="21336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80603" y="825757"/>
              <a:ext cx="200863" cy="213361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694242" y="825757"/>
            <a:ext cx="419734" cy="213360"/>
            <a:chOff x="1694242" y="825757"/>
            <a:chExt cx="419734" cy="213360"/>
          </a:xfrm>
        </p:grpSpPr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94242" y="825757"/>
              <a:ext cx="189280" cy="21336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13089" y="825757"/>
              <a:ext cx="200861" cy="213361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160284" y="825757"/>
            <a:ext cx="176785" cy="21336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462341" y="825757"/>
            <a:ext cx="52423" cy="213361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2561097" y="825757"/>
            <a:ext cx="647700" cy="213360"/>
            <a:chOff x="2561097" y="825757"/>
            <a:chExt cx="647700" cy="213360"/>
          </a:xfrm>
        </p:grpSpPr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561097" y="825757"/>
              <a:ext cx="207262" cy="21336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97926" y="825757"/>
              <a:ext cx="189280" cy="21336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16774" y="825757"/>
              <a:ext cx="192024" cy="213361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3229221" y="822100"/>
            <a:ext cx="1743075" cy="220979"/>
            <a:chOff x="3229221" y="822100"/>
            <a:chExt cx="1743075" cy="220979"/>
          </a:xfrm>
        </p:grpSpPr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98054" y="825757"/>
              <a:ext cx="213361" cy="21336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29221" y="822100"/>
              <a:ext cx="230734" cy="2206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744636" y="825757"/>
              <a:ext cx="197208" cy="2170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74763" y="822100"/>
              <a:ext cx="197204" cy="22098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186295" y="825757"/>
              <a:ext cx="189280" cy="21336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05143" y="825757"/>
              <a:ext cx="52423" cy="21336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95669" y="822100"/>
              <a:ext cx="230734" cy="22067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64502" y="825757"/>
              <a:ext cx="207262" cy="213361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5099173" y="822100"/>
            <a:ext cx="441325" cy="220979"/>
            <a:chOff x="5099173" y="822100"/>
            <a:chExt cx="441325" cy="220979"/>
          </a:xfrm>
        </p:grpSpPr>
        <p:pic>
          <p:nvPicPr>
            <p:cNvPr id="72" name="object 7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99173" y="822100"/>
              <a:ext cx="230734" cy="22067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68006" y="825757"/>
              <a:ext cx="172213" cy="213361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653299" y="825757"/>
            <a:ext cx="207262" cy="213361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5906894" y="825757"/>
            <a:ext cx="527050" cy="213360"/>
            <a:chOff x="5906894" y="825757"/>
            <a:chExt cx="527050" cy="213360"/>
          </a:xfrm>
        </p:grpSpPr>
        <p:pic>
          <p:nvPicPr>
            <p:cNvPr id="76" name="object 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06894" y="825757"/>
              <a:ext cx="176785" cy="21336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099224" y="825757"/>
              <a:ext cx="334670" cy="213361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6520154" y="822100"/>
            <a:ext cx="851535" cy="220979"/>
            <a:chOff x="6520154" y="822100"/>
            <a:chExt cx="851535" cy="220979"/>
          </a:xfrm>
        </p:grpSpPr>
        <p:pic>
          <p:nvPicPr>
            <p:cNvPr id="79" name="object 7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520154" y="825757"/>
              <a:ext cx="189280" cy="21336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739002" y="825757"/>
              <a:ext cx="176785" cy="21336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941390" y="822100"/>
              <a:ext cx="197204" cy="22098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70296" y="825757"/>
              <a:ext cx="200861" cy="213361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7417490" y="822100"/>
            <a:ext cx="1242695" cy="220979"/>
            <a:chOff x="7417490" y="822100"/>
            <a:chExt cx="1242695" cy="220979"/>
          </a:xfrm>
        </p:grpSpPr>
        <p:pic>
          <p:nvPicPr>
            <p:cNvPr id="84" name="object 8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17490" y="825757"/>
              <a:ext cx="207262" cy="21336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662855" y="822100"/>
              <a:ext cx="230734" cy="22067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931689" y="822100"/>
              <a:ext cx="400813" cy="22067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362371" y="822100"/>
              <a:ext cx="207568" cy="22067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607737" y="825757"/>
              <a:ext cx="52423" cy="213361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8706492" y="822100"/>
            <a:ext cx="385445" cy="220979"/>
            <a:chOff x="8706492" y="822100"/>
            <a:chExt cx="385445" cy="220979"/>
          </a:xfrm>
        </p:grpSpPr>
        <p:pic>
          <p:nvPicPr>
            <p:cNvPr id="90" name="object 9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706492" y="825757"/>
              <a:ext cx="176783" cy="21336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907050" y="822100"/>
              <a:ext cx="184708" cy="220982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702767" y="1279890"/>
            <a:ext cx="882650" cy="220979"/>
            <a:chOff x="702767" y="1279890"/>
            <a:chExt cx="882650" cy="220979"/>
          </a:xfrm>
        </p:grpSpPr>
        <p:pic>
          <p:nvPicPr>
            <p:cNvPr id="93" name="object 9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2767" y="1279890"/>
              <a:ext cx="184708" cy="22098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14907" y="1324696"/>
              <a:ext cx="172213" cy="17221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15165" y="1324696"/>
              <a:ext cx="188610" cy="17587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06883" y="1328353"/>
              <a:ext cx="278765" cy="168910"/>
            </a:xfrm>
            <a:custGeom>
              <a:avLst/>
              <a:gdLst/>
              <a:ahLst/>
              <a:cxnLst/>
              <a:rect l="l" t="t" r="r" b="b"/>
              <a:pathLst>
                <a:path w="278765" h="168909">
                  <a:moveTo>
                    <a:pt x="278283" y="0"/>
                  </a:moveTo>
                  <a:lnTo>
                    <a:pt x="225248" y="0"/>
                  </a:lnTo>
                  <a:lnTo>
                    <a:pt x="192330" y="110340"/>
                  </a:lnTo>
                  <a:lnTo>
                    <a:pt x="160630" y="0"/>
                  </a:lnTo>
                  <a:lnTo>
                    <a:pt x="117349" y="0"/>
                  </a:lnTo>
                  <a:lnTo>
                    <a:pt x="85953" y="110340"/>
                  </a:lnTo>
                  <a:lnTo>
                    <a:pt x="53035" y="0"/>
                  </a:lnTo>
                  <a:lnTo>
                    <a:pt x="0" y="0"/>
                  </a:lnTo>
                  <a:lnTo>
                    <a:pt x="57607" y="168555"/>
                  </a:lnTo>
                  <a:lnTo>
                    <a:pt x="108813" y="168555"/>
                  </a:lnTo>
                  <a:lnTo>
                    <a:pt x="139294" y="66142"/>
                  </a:lnTo>
                  <a:lnTo>
                    <a:pt x="169470" y="168555"/>
                  </a:lnTo>
                  <a:lnTo>
                    <a:pt x="220981" y="168555"/>
                  </a:lnTo>
                  <a:lnTo>
                    <a:pt x="2782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/>
          <p:nvPr/>
        </p:nvSpPr>
        <p:spPr>
          <a:xfrm>
            <a:off x="1698857" y="1271967"/>
            <a:ext cx="50800" cy="225425"/>
          </a:xfrm>
          <a:custGeom>
            <a:avLst/>
            <a:gdLst/>
            <a:ahLst/>
            <a:cxnLst/>
            <a:rect l="l" t="t" r="r" b="b"/>
            <a:pathLst>
              <a:path w="50800" h="225425">
                <a:moveTo>
                  <a:pt x="50291" y="0"/>
                </a:moveTo>
                <a:lnTo>
                  <a:pt x="0" y="0"/>
                </a:lnTo>
                <a:lnTo>
                  <a:pt x="0" y="224942"/>
                </a:lnTo>
                <a:lnTo>
                  <a:pt x="50291" y="224942"/>
                </a:lnTo>
                <a:lnTo>
                  <a:pt x="502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1779630" y="1271967"/>
            <a:ext cx="1130935" cy="277495"/>
            <a:chOff x="1779630" y="1271967"/>
            <a:chExt cx="1130935" cy="277495"/>
          </a:xfrm>
        </p:grpSpPr>
        <p:pic>
          <p:nvPicPr>
            <p:cNvPr id="99" name="object 9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75924" y="1324696"/>
              <a:ext cx="188612" cy="17587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79630" y="1324696"/>
              <a:ext cx="175258" cy="17587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195074" y="1324696"/>
              <a:ext cx="185929" cy="22464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400508" y="1324696"/>
              <a:ext cx="164595" cy="17587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01067" y="1271967"/>
              <a:ext cx="309373" cy="228600"/>
            </a:xfrm>
            <a:prstGeom prst="rect">
              <a:avLst/>
            </a:prstGeom>
          </p:spPr>
        </p:pic>
      </p:grpSp>
      <p:sp>
        <p:nvSpPr>
          <p:cNvPr id="104" name="object 104"/>
          <p:cNvSpPr/>
          <p:nvPr/>
        </p:nvSpPr>
        <p:spPr>
          <a:xfrm>
            <a:off x="3042417" y="1283548"/>
            <a:ext cx="52705" cy="213360"/>
          </a:xfrm>
          <a:custGeom>
            <a:avLst/>
            <a:gdLst/>
            <a:ahLst/>
            <a:cxnLst/>
            <a:rect l="l" t="t" r="r" b="b"/>
            <a:pathLst>
              <a:path w="52705" h="213359">
                <a:moveTo>
                  <a:pt x="52424" y="0"/>
                </a:moveTo>
                <a:lnTo>
                  <a:pt x="0" y="0"/>
                </a:lnTo>
                <a:lnTo>
                  <a:pt x="0" y="213361"/>
                </a:lnTo>
                <a:lnTo>
                  <a:pt x="52424" y="213361"/>
                </a:lnTo>
                <a:lnTo>
                  <a:pt x="524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5" name="object 10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141172" y="1283548"/>
            <a:ext cx="213361" cy="213361"/>
          </a:xfrm>
          <a:prstGeom prst="rect">
            <a:avLst/>
          </a:prstGeom>
        </p:spPr>
      </p:pic>
      <p:grpSp>
        <p:nvGrpSpPr>
          <p:cNvPr id="106" name="object 106"/>
          <p:cNvGrpSpPr/>
          <p:nvPr/>
        </p:nvGrpSpPr>
        <p:grpSpPr>
          <a:xfrm>
            <a:off x="0" y="1697198"/>
            <a:ext cx="12058015" cy="5142865"/>
            <a:chOff x="0" y="1697198"/>
            <a:chExt cx="12058015" cy="5142865"/>
          </a:xfrm>
        </p:grpSpPr>
        <p:pic>
          <p:nvPicPr>
            <p:cNvPr id="107" name="object 10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0" y="4356633"/>
              <a:ext cx="12058008" cy="248336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0" y="1697198"/>
              <a:ext cx="4228599" cy="263294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068926" y="1697202"/>
              <a:ext cx="2989082" cy="263294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254361" y="1697202"/>
              <a:ext cx="4794656" cy="2632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B757D9-8907-4A97-8E42-8F87D9A0A3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3250"/>
            <a:ext cx="2727638" cy="183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90F2B-8162-44BD-B04D-8CBAE110C8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96" y="4691885"/>
            <a:ext cx="3128946" cy="163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D138C5-B6C3-4950-9B57-9A3D835381A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895842" y="2651295"/>
            <a:ext cx="2667720" cy="1695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6B12F-F40D-49F5-BEFB-4C248DB74C5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86" y="4710524"/>
            <a:ext cx="2841143" cy="16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13ED8-000E-4F20-90E2-A42BA35B93B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42" y="2651296"/>
            <a:ext cx="3054525" cy="16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054164-E6B1-4391-AC0B-702797740BF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96" y="676228"/>
            <a:ext cx="2985397" cy="175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A946-8B9D-4914-B0E3-FAB4E2EF7DD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42" y="4710524"/>
            <a:ext cx="2637754" cy="152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4BF21E-1F09-4B3B-8AEC-59EFA8DE477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75" y="2651295"/>
            <a:ext cx="2800254" cy="169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FB98AC-74F9-40FD-80CB-7C0B4A3678C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75" y="639648"/>
            <a:ext cx="2780436" cy="1757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619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1DF1DB-3E3E-48BD-8911-65237E897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389841"/>
            <a:ext cx="9916969" cy="60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49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5" y="7620"/>
            <a:ext cx="12058015" cy="6837680"/>
            <a:chOff x="0" y="2905"/>
            <a:chExt cx="12058015" cy="6837680"/>
          </a:xfrm>
        </p:grpSpPr>
        <p:sp>
          <p:nvSpPr>
            <p:cNvPr id="3" name="object 3"/>
            <p:cNvSpPr/>
            <p:nvPr/>
          </p:nvSpPr>
          <p:spPr>
            <a:xfrm>
              <a:off x="0" y="2905"/>
              <a:ext cx="12058015" cy="6837680"/>
            </a:xfrm>
            <a:custGeom>
              <a:avLst/>
              <a:gdLst/>
              <a:ahLst/>
              <a:cxnLst/>
              <a:rect l="l" t="t" r="r" b="b"/>
              <a:pathLst>
                <a:path w="12058015" h="6837680">
                  <a:moveTo>
                    <a:pt x="0" y="0"/>
                  </a:moveTo>
                  <a:lnTo>
                    <a:pt x="12058008" y="0"/>
                  </a:lnTo>
                  <a:lnTo>
                    <a:pt x="12058008" y="6837094"/>
                  </a:lnTo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651" y="465188"/>
              <a:ext cx="52424" cy="2133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263" y="465188"/>
              <a:ext cx="254509" cy="2133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0956" y="465188"/>
              <a:ext cx="184708" cy="2133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7669" y="465188"/>
              <a:ext cx="192024" cy="2133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116" y="461530"/>
              <a:ext cx="466041" cy="2206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1761" y="465188"/>
              <a:ext cx="176785" cy="2133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37063" y="465188"/>
              <a:ext cx="176785" cy="2133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5370" y="465188"/>
              <a:ext cx="254509" cy="2133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9816" y="465188"/>
              <a:ext cx="207262" cy="2133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86646" y="465188"/>
              <a:ext cx="189280" cy="2133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80474" y="461530"/>
              <a:ext cx="230734" cy="2206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9308" y="465188"/>
              <a:ext cx="172213" cy="2133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11741" y="465188"/>
              <a:ext cx="189280" cy="2133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30588" y="465188"/>
              <a:ext cx="200861" cy="2133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77783" y="465188"/>
              <a:ext cx="176785" cy="2133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67647" y="461530"/>
              <a:ext cx="184708" cy="2209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83752" y="465188"/>
              <a:ext cx="207262" cy="2133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29117" y="461530"/>
              <a:ext cx="567234" cy="22067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05471" y="465188"/>
              <a:ext cx="161848" cy="2133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95666" y="465188"/>
              <a:ext cx="176785" cy="2133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98054" y="461530"/>
              <a:ext cx="230734" cy="22067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66888" y="465188"/>
              <a:ext cx="406299" cy="2133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99097" y="465188"/>
              <a:ext cx="192024" cy="21336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9772" y="465188"/>
              <a:ext cx="213361" cy="2133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51700" y="465188"/>
              <a:ext cx="254509" cy="21336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35164" y="461530"/>
              <a:ext cx="230734" cy="2206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03997" y="465188"/>
              <a:ext cx="207264" cy="21336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157591" y="465188"/>
              <a:ext cx="52424" cy="21336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39582" y="461530"/>
              <a:ext cx="430686" cy="22067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08366" y="465188"/>
              <a:ext cx="192024" cy="21336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29043" y="465188"/>
              <a:ext cx="52423" cy="21336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027798" y="465188"/>
              <a:ext cx="207262" cy="21336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73164" y="461530"/>
              <a:ext cx="207568" cy="22067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95641" y="461530"/>
              <a:ext cx="794919" cy="22098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20127" y="465188"/>
              <a:ext cx="176785" cy="21336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623736" y="465188"/>
              <a:ext cx="254509" cy="21336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79808" y="822110"/>
              <a:ext cx="52424" cy="21336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9230" y="822110"/>
              <a:ext cx="334670" cy="21336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61799" y="822110"/>
              <a:ext cx="189280" cy="21336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80646" y="822110"/>
              <a:ext cx="200863" cy="21336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94285" y="822110"/>
              <a:ext cx="189280" cy="21336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13132" y="822110"/>
              <a:ext cx="200861" cy="21336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60327" y="822110"/>
              <a:ext cx="176785" cy="21336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62385" y="822110"/>
              <a:ext cx="52423" cy="21336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561140" y="822110"/>
              <a:ext cx="207262" cy="21336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97970" y="822110"/>
              <a:ext cx="189280" cy="21336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16817" y="822110"/>
              <a:ext cx="192024" cy="21336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229264" y="818452"/>
              <a:ext cx="230734" cy="22067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98098" y="822110"/>
              <a:ext cx="213361" cy="21336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744679" y="822110"/>
              <a:ext cx="197208" cy="21701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74806" y="818452"/>
              <a:ext cx="197204" cy="22098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186339" y="822110"/>
              <a:ext cx="189280" cy="21336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05186" y="822110"/>
              <a:ext cx="52423" cy="21336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95712" y="818452"/>
              <a:ext cx="230734" cy="22067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64545" y="822110"/>
              <a:ext cx="207262" cy="21336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99216" y="818452"/>
              <a:ext cx="230734" cy="2206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68049" y="822110"/>
              <a:ext cx="172213" cy="21336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653342" y="822110"/>
              <a:ext cx="207262" cy="21336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06937" y="822110"/>
              <a:ext cx="176785" cy="21336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099267" y="822110"/>
              <a:ext cx="334670" cy="21336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520198" y="822110"/>
              <a:ext cx="189280" cy="21336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739045" y="822110"/>
              <a:ext cx="176785" cy="21336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941433" y="818452"/>
              <a:ext cx="197204" cy="22098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70339" y="822110"/>
              <a:ext cx="200861" cy="21336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17534" y="822110"/>
              <a:ext cx="207262" cy="21336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662899" y="818452"/>
              <a:ext cx="230734" cy="22067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931732" y="818452"/>
              <a:ext cx="400813" cy="22067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362415" y="818452"/>
              <a:ext cx="207568" cy="22067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607780" y="822110"/>
              <a:ext cx="52423" cy="21336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706535" y="822110"/>
              <a:ext cx="176784" cy="21336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907094" y="818452"/>
              <a:ext cx="184708" cy="22098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2767" y="1279890"/>
              <a:ext cx="365457" cy="22098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94130" y="1291471"/>
              <a:ext cx="317602" cy="20909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442212" y="1271977"/>
              <a:ext cx="228600" cy="225425"/>
            </a:xfrm>
            <a:custGeom>
              <a:avLst/>
              <a:gdLst/>
              <a:ahLst/>
              <a:cxnLst/>
              <a:rect l="l" t="t" r="r" b="b"/>
              <a:pathLst>
                <a:path w="228600" h="225425">
                  <a:moveTo>
                    <a:pt x="50292" y="0"/>
                  </a:moveTo>
                  <a:lnTo>
                    <a:pt x="0" y="0"/>
                  </a:lnTo>
                  <a:lnTo>
                    <a:pt x="0" y="224942"/>
                  </a:lnTo>
                  <a:lnTo>
                    <a:pt x="50292" y="224942"/>
                  </a:lnTo>
                  <a:lnTo>
                    <a:pt x="50292" y="0"/>
                  </a:lnTo>
                  <a:close/>
                </a:path>
                <a:path w="228600" h="225425">
                  <a:moveTo>
                    <a:pt x="138988" y="0"/>
                  </a:moveTo>
                  <a:lnTo>
                    <a:pt x="88696" y="0"/>
                  </a:lnTo>
                  <a:lnTo>
                    <a:pt x="88696" y="224942"/>
                  </a:lnTo>
                  <a:lnTo>
                    <a:pt x="138988" y="224942"/>
                  </a:lnTo>
                  <a:lnTo>
                    <a:pt x="138988" y="0"/>
                  </a:lnTo>
                  <a:close/>
                </a:path>
                <a:path w="228600" h="225425">
                  <a:moveTo>
                    <a:pt x="227685" y="56388"/>
                  </a:moveTo>
                  <a:lnTo>
                    <a:pt x="177393" y="56388"/>
                  </a:lnTo>
                  <a:lnTo>
                    <a:pt x="177393" y="224942"/>
                  </a:lnTo>
                  <a:lnTo>
                    <a:pt x="227685" y="224942"/>
                  </a:lnTo>
                  <a:lnTo>
                    <a:pt x="227685" y="56388"/>
                  </a:lnTo>
                  <a:close/>
                </a:path>
                <a:path w="228600" h="225425">
                  <a:moveTo>
                    <a:pt x="228600" y="1206"/>
                  </a:moveTo>
                  <a:lnTo>
                    <a:pt x="176479" y="1206"/>
                  </a:lnTo>
                  <a:lnTo>
                    <a:pt x="176479" y="40525"/>
                  </a:lnTo>
                  <a:lnTo>
                    <a:pt x="228600" y="40525"/>
                  </a:lnTo>
                  <a:lnTo>
                    <a:pt x="228600" y="12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3" name="object 8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698246" y="1291471"/>
              <a:ext cx="317602" cy="20909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125577" y="1291471"/>
              <a:ext cx="317601" cy="20909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473660" y="1271967"/>
              <a:ext cx="50800" cy="225425"/>
            </a:xfrm>
            <a:custGeom>
              <a:avLst/>
              <a:gdLst/>
              <a:ahLst/>
              <a:cxnLst/>
              <a:rect l="l" t="t" r="r" b="b"/>
              <a:pathLst>
                <a:path w="50800" h="225425">
                  <a:moveTo>
                    <a:pt x="50292" y="0"/>
                  </a:moveTo>
                  <a:lnTo>
                    <a:pt x="0" y="0"/>
                  </a:lnTo>
                  <a:lnTo>
                    <a:pt x="0" y="224942"/>
                  </a:lnTo>
                  <a:lnTo>
                    <a:pt x="50292" y="224942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554433" y="1324696"/>
              <a:ext cx="175258" cy="175870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760173" y="1324696"/>
              <a:ext cx="276225" cy="172720"/>
            </a:xfrm>
            <a:custGeom>
              <a:avLst/>
              <a:gdLst/>
              <a:ahLst/>
              <a:cxnLst/>
              <a:rect l="l" t="t" r="r" b="b"/>
              <a:pathLst>
                <a:path w="276225" h="172719">
                  <a:moveTo>
                    <a:pt x="215798" y="0"/>
                  </a:moveTo>
                  <a:lnTo>
                    <a:pt x="197315" y="2085"/>
                  </a:lnTo>
                  <a:lnTo>
                    <a:pt x="180633" y="8000"/>
                  </a:lnTo>
                  <a:lnTo>
                    <a:pt x="166293" y="17230"/>
                  </a:lnTo>
                  <a:lnTo>
                    <a:pt x="154839" y="29260"/>
                  </a:lnTo>
                  <a:lnTo>
                    <a:pt x="146275" y="16844"/>
                  </a:lnTo>
                  <a:lnTo>
                    <a:pt x="134797" y="7657"/>
                  </a:lnTo>
                  <a:lnTo>
                    <a:pt x="120462" y="1957"/>
                  </a:lnTo>
                  <a:lnTo>
                    <a:pt x="103327" y="0"/>
                  </a:lnTo>
                  <a:lnTo>
                    <a:pt x="86596" y="1809"/>
                  </a:lnTo>
                  <a:lnTo>
                    <a:pt x="72123" y="6934"/>
                  </a:lnTo>
                  <a:lnTo>
                    <a:pt x="59993" y="14917"/>
                  </a:lnTo>
                  <a:lnTo>
                    <a:pt x="50292" y="25300"/>
                  </a:lnTo>
                  <a:lnTo>
                    <a:pt x="50292" y="3657"/>
                  </a:lnTo>
                  <a:lnTo>
                    <a:pt x="0" y="3657"/>
                  </a:lnTo>
                  <a:lnTo>
                    <a:pt x="0" y="172213"/>
                  </a:lnTo>
                  <a:lnTo>
                    <a:pt x="50292" y="172213"/>
                  </a:lnTo>
                  <a:lnTo>
                    <a:pt x="50292" y="73764"/>
                  </a:lnTo>
                  <a:lnTo>
                    <a:pt x="56182" y="62248"/>
                  </a:lnTo>
                  <a:lnTo>
                    <a:pt x="64503" y="52961"/>
                  </a:lnTo>
                  <a:lnTo>
                    <a:pt x="74938" y="46760"/>
                  </a:lnTo>
                  <a:lnTo>
                    <a:pt x="87174" y="44503"/>
                  </a:lnTo>
                  <a:lnTo>
                    <a:pt x="97989" y="46460"/>
                  </a:lnTo>
                  <a:lnTo>
                    <a:pt x="106033" y="52618"/>
                  </a:lnTo>
                  <a:lnTo>
                    <a:pt x="111048" y="63405"/>
                  </a:lnTo>
                  <a:lnTo>
                    <a:pt x="112777" y="79250"/>
                  </a:lnTo>
                  <a:lnTo>
                    <a:pt x="112777" y="172213"/>
                  </a:lnTo>
                  <a:lnTo>
                    <a:pt x="163069" y="172213"/>
                  </a:lnTo>
                  <a:lnTo>
                    <a:pt x="163069" y="72849"/>
                  </a:lnTo>
                  <a:lnTo>
                    <a:pt x="168736" y="61604"/>
                  </a:lnTo>
                  <a:lnTo>
                    <a:pt x="176861" y="52617"/>
                  </a:lnTo>
                  <a:lnTo>
                    <a:pt x="187157" y="46660"/>
                  </a:lnTo>
                  <a:lnTo>
                    <a:pt x="199339" y="44503"/>
                  </a:lnTo>
                  <a:lnTo>
                    <a:pt x="210508" y="46760"/>
                  </a:lnTo>
                  <a:lnTo>
                    <a:pt x="218733" y="53417"/>
                  </a:lnTo>
                  <a:lnTo>
                    <a:pt x="223816" y="64304"/>
                  </a:lnTo>
                  <a:lnTo>
                    <a:pt x="225554" y="79250"/>
                  </a:lnTo>
                  <a:lnTo>
                    <a:pt x="225554" y="172213"/>
                  </a:lnTo>
                  <a:lnTo>
                    <a:pt x="275846" y="172213"/>
                  </a:lnTo>
                  <a:lnTo>
                    <a:pt x="275846" y="69494"/>
                  </a:lnTo>
                  <a:lnTo>
                    <a:pt x="272036" y="40634"/>
                  </a:lnTo>
                  <a:lnTo>
                    <a:pt x="260681" y="18745"/>
                  </a:lnTo>
                  <a:lnTo>
                    <a:pt x="241897" y="4857"/>
                  </a:lnTo>
                  <a:lnTo>
                    <a:pt x="2157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064060" y="1291471"/>
              <a:ext cx="317908" cy="20909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410923" y="1325002"/>
              <a:ext cx="318517" cy="224027"/>
            </a:xfrm>
            <a:prstGeom prst="rect">
              <a:avLst/>
            </a:prstGeom>
          </p:spPr>
        </p:pic>
      </p:grpSp>
      <p:grpSp>
        <p:nvGrpSpPr>
          <p:cNvPr id="90" name="object 2">
            <a:extLst>
              <a:ext uri="{FF2B5EF4-FFF2-40B4-BE49-F238E27FC236}">
                <a16:creationId xmlns:a16="http://schemas.microsoft.com/office/drawing/2014/main" id="{F7FB44AB-0AA9-4C94-8A4B-752013B857BB}"/>
              </a:ext>
            </a:extLst>
          </p:cNvPr>
          <p:cNvGrpSpPr/>
          <p:nvPr/>
        </p:nvGrpSpPr>
        <p:grpSpPr>
          <a:xfrm>
            <a:off x="54835" y="1581344"/>
            <a:ext cx="7447415" cy="5129963"/>
            <a:chOff x="301089" y="1283423"/>
            <a:chExt cx="7433624" cy="5120463"/>
          </a:xfrm>
        </p:grpSpPr>
        <p:pic>
          <p:nvPicPr>
            <p:cNvPr id="93" name="object 4">
              <a:extLst>
                <a:ext uri="{FF2B5EF4-FFF2-40B4-BE49-F238E27FC236}">
                  <a16:creationId xmlns:a16="http://schemas.microsoft.com/office/drawing/2014/main" id="{1EEA309D-745F-41D4-A47D-9BCFF481D016}"/>
                </a:ext>
              </a:extLst>
            </p:cNvPr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089" y="1283423"/>
              <a:ext cx="3921183" cy="5120463"/>
            </a:xfrm>
            <a:prstGeom prst="rect">
              <a:avLst/>
            </a:prstGeom>
          </p:spPr>
        </p:pic>
        <p:pic>
          <p:nvPicPr>
            <p:cNvPr id="94" name="object 5">
              <a:extLst>
                <a:ext uri="{FF2B5EF4-FFF2-40B4-BE49-F238E27FC236}">
                  <a16:creationId xmlns:a16="http://schemas.microsoft.com/office/drawing/2014/main" id="{9C6FC2EB-66EA-4CA0-9DB4-3A7E9B252A60}"/>
                </a:ext>
              </a:extLst>
            </p:cNvPr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854" y="1283423"/>
              <a:ext cx="3344306" cy="2409983"/>
            </a:xfrm>
            <a:prstGeom prst="rect">
              <a:avLst/>
            </a:prstGeom>
          </p:spPr>
        </p:pic>
        <p:pic>
          <p:nvPicPr>
            <p:cNvPr id="95" name="object 7">
              <a:extLst>
                <a:ext uri="{FF2B5EF4-FFF2-40B4-BE49-F238E27FC236}">
                  <a16:creationId xmlns:a16="http://schemas.microsoft.com/office/drawing/2014/main" id="{FA83470A-B32A-4887-9681-F66F604C1131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390411" y="3807055"/>
              <a:ext cx="3344302" cy="2596831"/>
            </a:xfrm>
            <a:prstGeom prst="rect">
              <a:avLst/>
            </a:prstGeom>
          </p:spPr>
        </p:pic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E05790E-4977-46C0-B4F2-42C42EE24E49}"/>
              </a:ext>
            </a:extLst>
          </p:cNvPr>
          <p:cNvPicPr>
            <a:picLocks noChangeAspect="1"/>
          </p:cNvPicPr>
          <p:nvPr/>
        </p:nvPicPr>
        <p:blipFill rotWithShape="1"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5"/>
          <a:stretch/>
        </p:blipFill>
        <p:spPr>
          <a:xfrm>
            <a:off x="7528150" y="4048184"/>
            <a:ext cx="4273791" cy="266312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5CFFE39A-53C6-41DE-ABDB-EB6C0BD25B39}"/>
              </a:ext>
            </a:extLst>
          </p:cNvPr>
          <p:cNvPicPr>
            <a:picLocks noChangeAspect="1"/>
          </p:cNvPicPr>
          <p:nvPr/>
        </p:nvPicPr>
        <p:blipFill rotWithShape="1">
          <a:blip r:embed="rId84"/>
          <a:srcRect l="31250" t="23703" r="14297" b="19028"/>
          <a:stretch/>
        </p:blipFill>
        <p:spPr>
          <a:xfrm>
            <a:off x="7639827" y="1528958"/>
            <a:ext cx="4022553" cy="24668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D734FF-0B1F-42D3-B3AA-F8B1A4304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85" y="1041017"/>
            <a:ext cx="6876266" cy="4584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CF58A-B169-4E49-A8F3-B400D683CBA0}"/>
              </a:ext>
            </a:extLst>
          </p:cNvPr>
          <p:cNvSpPr txBox="1"/>
          <p:nvPr/>
        </p:nvSpPr>
        <p:spPr>
          <a:xfrm>
            <a:off x="379963" y="2548275"/>
            <a:ext cx="4245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yriad Pro" panose="020B0503030403020204"/>
                <a:cs typeface="Times New Roman" panose="02020603050405020304" pitchFamily="18" charset="0"/>
              </a:rPr>
              <a:t>Since 2021, 10 snow leopards have been tracked with satellite-collars, </a:t>
            </a:r>
          </a:p>
          <a:p>
            <a:pPr algn="ctr"/>
            <a:r>
              <a:rPr lang="en-US" sz="2400" b="1" dirty="0">
                <a:latin typeface="Myriad Pro" panose="020B0503030403020204"/>
                <a:cs typeface="Times New Roman" panose="02020603050405020304" pitchFamily="18" charset="0"/>
              </a:rPr>
              <a:t>with 6 of them in 2023.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43674D-BCF2-4886-B15B-414F4B6B39BD}"/>
              </a:ext>
            </a:extLst>
          </p:cNvPr>
          <p:cNvSpPr/>
          <p:nvPr/>
        </p:nvSpPr>
        <p:spPr>
          <a:xfrm>
            <a:off x="379963" y="450850"/>
            <a:ext cx="26228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  <a:cs typeface="Times New Roman" panose="02020603050405020304" pitchFamily="18" charset="0"/>
              </a:rPr>
              <a:t>Satellite telemetry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09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7681F-4F70-4C1F-8591-80A9D32AA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b="4152"/>
          <a:stretch/>
        </p:blipFill>
        <p:spPr>
          <a:xfrm>
            <a:off x="2752728" y="666293"/>
            <a:ext cx="8881014" cy="57673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735712-691D-4C56-A8F9-3B2337190057}"/>
              </a:ext>
            </a:extLst>
          </p:cNvPr>
          <p:cNvSpPr/>
          <p:nvPr/>
        </p:nvSpPr>
        <p:spPr>
          <a:xfrm>
            <a:off x="317500" y="450849"/>
            <a:ext cx="26228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  <a:cs typeface="Times New Roman" panose="02020603050405020304" pitchFamily="18" charset="0"/>
              </a:rPr>
              <a:t>Satellite telemetry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73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37EE9A-D589-4190-9A38-48AFE7866A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1046407"/>
            <a:ext cx="8657966" cy="53836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6ED4EB-A4D2-4940-857E-9A783A6E52A0}"/>
              </a:ext>
            </a:extLst>
          </p:cNvPr>
          <p:cNvSpPr/>
          <p:nvPr/>
        </p:nvSpPr>
        <p:spPr>
          <a:xfrm>
            <a:off x="379963" y="450850"/>
            <a:ext cx="26228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/>
                <a:cs typeface="Times New Roman" panose="02020603050405020304" pitchFamily="18" charset="0"/>
              </a:rPr>
              <a:t>Satellite telemetry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7A6559-8287-4B1F-9289-6D1FA56DFD2C}"/>
              </a:ext>
            </a:extLst>
          </p:cNvPr>
          <p:cNvSpPr/>
          <p:nvPr/>
        </p:nvSpPr>
        <p:spPr>
          <a:xfrm>
            <a:off x="9842500" y="4260850"/>
            <a:ext cx="838200" cy="381000"/>
          </a:xfrm>
          <a:prstGeom prst="rect">
            <a:avLst/>
          </a:prstGeom>
          <a:solidFill>
            <a:srgbClr val="F2EDE9"/>
          </a:solidFill>
          <a:ln>
            <a:solidFill>
              <a:srgbClr val="F2E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yriad Pro" panose="020B0503030403020204"/>
              </a:rPr>
              <a:t>China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04E776-2CAB-40A2-BFC2-47D6A8529E55}"/>
              </a:ext>
            </a:extLst>
          </p:cNvPr>
          <p:cNvSpPr/>
          <p:nvPr/>
        </p:nvSpPr>
        <p:spPr>
          <a:xfrm>
            <a:off x="4660900" y="5327650"/>
            <a:ext cx="914400" cy="152400"/>
          </a:xfrm>
          <a:prstGeom prst="rect">
            <a:avLst/>
          </a:prstGeom>
          <a:solidFill>
            <a:srgbClr val="CBC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Myriad Pro" panose="020B0503030403020204"/>
              </a:rPr>
              <a:t>Altyn-Emel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C0AB7D-7261-4B8D-A182-F3D95030C98A}"/>
              </a:ext>
            </a:extLst>
          </p:cNvPr>
          <p:cNvSpPr/>
          <p:nvPr/>
        </p:nvSpPr>
        <p:spPr>
          <a:xfrm>
            <a:off x="4889500" y="5175250"/>
            <a:ext cx="533400" cy="152400"/>
          </a:xfrm>
          <a:prstGeom prst="rect">
            <a:avLst/>
          </a:prstGeom>
          <a:solidFill>
            <a:srgbClr val="CBC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Myriad Pro" panose="020B0503030403020204"/>
              </a:rPr>
              <a:t>NP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C24170-A8CC-4CFD-B000-EC8723A7EEDC}"/>
              </a:ext>
            </a:extLst>
          </p:cNvPr>
          <p:cNvSpPr/>
          <p:nvPr/>
        </p:nvSpPr>
        <p:spPr>
          <a:xfrm rot="20512005">
            <a:off x="7931002" y="2613815"/>
            <a:ext cx="1694200" cy="228600"/>
          </a:xfrm>
          <a:prstGeom prst="rect">
            <a:avLst/>
          </a:prstGeom>
          <a:solidFill>
            <a:srgbClr val="CBC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yriad Pro" panose="020B0503030403020204"/>
              </a:rPr>
              <a:t>Zhongar-Alatau NP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EFD25E-A160-4E28-87D0-3D1CF0367518}"/>
              </a:ext>
            </a:extLst>
          </p:cNvPr>
          <p:cNvSpPr/>
          <p:nvPr/>
        </p:nvSpPr>
        <p:spPr>
          <a:xfrm>
            <a:off x="3002797" y="1746250"/>
            <a:ext cx="1505703" cy="304800"/>
          </a:xfrm>
          <a:prstGeom prst="rect">
            <a:avLst/>
          </a:prstGeom>
          <a:solidFill>
            <a:srgbClr val="F2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yriad Pro" panose="020B0503030403020204"/>
              </a:rPr>
              <a:t>Kazakhstan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67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6CE374-0C8B-48E9-AEE2-BE81B673F989}"/>
              </a:ext>
            </a:extLst>
          </p:cNvPr>
          <p:cNvSpPr/>
          <p:nvPr/>
        </p:nvSpPr>
        <p:spPr>
          <a:xfrm>
            <a:off x="850900" y="2191543"/>
            <a:ext cx="419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en-US" sz="2200" b="1" dirty="0">
                <a:latin typeface="Myriad Pro" panose="020B0503030403020204"/>
                <a:cs typeface="Times New Roman" panose="02020603050405020304" pitchFamily="18" charset="0"/>
              </a:rPr>
              <a:t>In 2023, for the first time in Kazakhstan, the rehabilitation and translocation of the conflict snow leopard was successfully carried out, with the individual later successfully adapting to new habitat environment.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6C741C-7609-4B62-8786-1A246289C703}"/>
              </a:ext>
            </a:extLst>
          </p:cNvPr>
          <p:cNvSpPr/>
          <p:nvPr/>
        </p:nvSpPr>
        <p:spPr>
          <a:xfrm>
            <a:off x="546100" y="450850"/>
            <a:ext cx="5841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Myriad Pro" panose="020B0503030403020204"/>
                <a:cs typeface="Times New Roman" panose="02020603050405020304" pitchFamily="18" charset="0"/>
              </a:rPr>
              <a:t>Translocation of conflict snow leopards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3D0E93-8405-42D7-8E2F-584C380F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8181" r="11511" b="7700"/>
          <a:stretch/>
        </p:blipFill>
        <p:spPr>
          <a:xfrm>
            <a:off x="5459549" y="1289050"/>
            <a:ext cx="5943600" cy="49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8136AF-CF74-40B0-A9CB-194EDAEBB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2471" y="0"/>
            <a:ext cx="5972175" cy="6394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1144" y="400579"/>
            <a:ext cx="4877123" cy="5566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en-US" sz="1979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Thematic areas of the project</a:t>
            </a:r>
            <a:endParaRPr lang="ru-RU" sz="1979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445338FA-254F-4D00-BDDE-1AB9781639D5}"/>
              </a:ext>
            </a:extLst>
          </p:cNvPr>
          <p:cNvGraphicFramePr/>
          <p:nvPr/>
        </p:nvGraphicFramePr>
        <p:xfrm>
          <a:off x="195483" y="1124198"/>
          <a:ext cx="5728443" cy="520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4168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40D19E-61EB-4D95-BBC3-3212782E7975}"/>
              </a:ext>
            </a:extLst>
          </p:cNvPr>
          <p:cNvSpPr/>
          <p:nvPr/>
        </p:nvSpPr>
        <p:spPr>
          <a:xfrm>
            <a:off x="774700" y="527050"/>
            <a:ext cx="5009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Myriad Pro" panose="020B0503030403020204"/>
                <a:cs typeface="Times New Roman" panose="02020603050405020304" pitchFamily="18" charset="0"/>
              </a:rPr>
              <a:t>Transboundary conservation</a:t>
            </a: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EF63E3-6052-49AF-AD3C-1FBFD033D1C0}"/>
              </a:ext>
            </a:extLst>
          </p:cNvPr>
          <p:cNvSpPr/>
          <p:nvPr/>
        </p:nvSpPr>
        <p:spPr>
          <a:xfrm>
            <a:off x="774700" y="1289050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Project name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Enhancing Transboundary Conservation Efforts Between Ile-Alatau (Kazakhstan) and Chon </a:t>
            </a:r>
            <a:r>
              <a:rPr lang="en-US" b="1" dirty="0" err="1"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Kemin</a:t>
            </a:r>
            <a:r>
              <a:rPr lang="en-US" b="1" dirty="0"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 (Kyrgyzstan)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2023-2024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F92C53-403E-4DBB-B20A-DEDAA8B4EB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2" y="5588674"/>
            <a:ext cx="273558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0D87E-C168-4EAB-BA11-9F62146A48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5908714"/>
            <a:ext cx="68453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21FDA9-4507-4C41-B37B-ED73CB7A76A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40" y="5901094"/>
            <a:ext cx="708660" cy="70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74F508-0697-4428-AD85-42D40A4D829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13414"/>
          <a:stretch/>
        </p:blipFill>
        <p:spPr bwMode="auto">
          <a:xfrm>
            <a:off x="5087620" y="5908714"/>
            <a:ext cx="928370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0FA0D5A6-BEAA-4738-AFF8-24EA1B8FED5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40" y="5870614"/>
            <a:ext cx="739140" cy="7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67E8E4-9648-4D66-BDBC-459EDD0D4C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2" b="13793"/>
          <a:stretch/>
        </p:blipFill>
        <p:spPr>
          <a:xfrm>
            <a:off x="5586276" y="1856670"/>
            <a:ext cx="5856424" cy="3770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0E56AC-73BA-4F9C-99E5-CDAD68AE0C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10735"/>
          <a:stretch/>
        </p:blipFill>
        <p:spPr>
          <a:xfrm>
            <a:off x="736855" y="1891012"/>
            <a:ext cx="4781014" cy="37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7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338E2-991A-469C-8954-75ECAAC424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64" y="838636"/>
            <a:ext cx="4645023" cy="28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197AF-1763-4063-AF97-B2E5854A99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00" y="838636"/>
            <a:ext cx="4408756" cy="28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B4AA97-C8EA-499E-AE3B-36394AC070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64" y="3802987"/>
            <a:ext cx="4621136" cy="285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71BD34-3B5F-4EB8-A0CE-E5CD8C1B2EC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00" y="3835826"/>
            <a:ext cx="4406244" cy="28560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25E00-A573-4758-B7B7-58029B8B3DDD}"/>
              </a:ext>
            </a:extLst>
          </p:cNvPr>
          <p:cNvSpPr/>
          <p:nvPr/>
        </p:nvSpPr>
        <p:spPr>
          <a:xfrm>
            <a:off x="927100" y="281553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54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93E22-5246-42FF-9FF2-58C4E6736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/>
          <a:stretch/>
        </p:blipFill>
        <p:spPr>
          <a:xfrm>
            <a:off x="5727700" y="692056"/>
            <a:ext cx="6184900" cy="6146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2E4A99-DBE7-444C-ABBB-4C042BF5E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396" y="1457758"/>
            <a:ext cx="6146892" cy="46154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FAAC4E-3113-4036-A3B2-C0321DCA6CD1}"/>
              </a:ext>
            </a:extLst>
          </p:cNvPr>
          <p:cNvSpPr/>
          <p:nvPr/>
        </p:nvSpPr>
        <p:spPr>
          <a:xfrm>
            <a:off x="927100" y="281553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93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BF175-8B85-4468-8419-AA350A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920978"/>
            <a:ext cx="10071100" cy="56649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81C063-14F7-4CD0-8AA4-873213CE6687}"/>
              </a:ext>
            </a:extLst>
          </p:cNvPr>
          <p:cNvSpPr/>
          <p:nvPr/>
        </p:nvSpPr>
        <p:spPr>
          <a:xfrm>
            <a:off x="927100" y="281553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9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2D45A3-89BA-41A7-B22E-FAB8AF5B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017984"/>
            <a:ext cx="10331450" cy="58114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6B523E-4C51-4139-B6E6-1EBD647D9B11}"/>
              </a:ext>
            </a:extLst>
          </p:cNvPr>
          <p:cNvSpPr/>
          <p:nvPr/>
        </p:nvSpPr>
        <p:spPr>
          <a:xfrm>
            <a:off x="927100" y="281553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3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B6F7C-065F-445A-9727-8EB16AD0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828278"/>
            <a:ext cx="10560050" cy="59400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A45E5-FDDA-4C32-B7F0-2F5665014042}"/>
              </a:ext>
            </a:extLst>
          </p:cNvPr>
          <p:cNvSpPr/>
          <p:nvPr/>
        </p:nvSpPr>
        <p:spPr>
          <a:xfrm>
            <a:off x="927100" y="281553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1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D6E4E-5AE6-42FB-B506-FFE571F80C0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538049" y="3041501"/>
            <a:ext cx="5881688" cy="31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389FC-D7CF-480D-BF46-3C9F3684662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"/>
          <a:stretch/>
        </p:blipFill>
        <p:spPr bwMode="auto">
          <a:xfrm>
            <a:off x="5625306" y="1060450"/>
            <a:ext cx="5881688" cy="32341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EFF5D-2596-4938-974A-5B0725FDE584}"/>
              </a:ext>
            </a:extLst>
          </p:cNvPr>
          <p:cNvSpPr/>
          <p:nvPr/>
        </p:nvSpPr>
        <p:spPr>
          <a:xfrm>
            <a:off x="698500" y="374650"/>
            <a:ext cx="428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yriad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Mitigating climate change for wildlife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06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389887-D65B-4DCD-9F95-53BF7CA4F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1" y="4132872"/>
            <a:ext cx="4816204" cy="24081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079BE-691C-445E-A1AF-FC94D3B43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4010330"/>
            <a:ext cx="4962785" cy="24813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A60FEA-E640-429C-81C8-E5EAF0B650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17" y="669810"/>
            <a:ext cx="6122186" cy="30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D921C6F-02B7-423C-90FA-DD48BD3096C6}"/>
              </a:ext>
            </a:extLst>
          </p:cNvPr>
          <p:cNvSpPr/>
          <p:nvPr/>
        </p:nvSpPr>
        <p:spPr>
          <a:xfrm>
            <a:off x="1466911" y="2005399"/>
            <a:ext cx="2902718" cy="396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79" b="1" dirty="0">
                <a:latin typeface="Myriad Pro" panose="020B0503030403020204"/>
                <a:ea typeface="DengXian" panose="02010600030101010101" pitchFamily="2" charset="-122"/>
              </a:rPr>
              <a:t>Distribution modelling</a:t>
            </a:r>
            <a:endParaRPr lang="ru-RU" sz="197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123D0-FA60-49FF-8675-5348636C899E}"/>
              </a:ext>
            </a:extLst>
          </p:cNvPr>
          <p:cNvSpPr txBox="1"/>
          <p:nvPr/>
        </p:nvSpPr>
        <p:spPr>
          <a:xfrm>
            <a:off x="534435" y="374650"/>
            <a:ext cx="466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yriad Pro" panose="020B0503030403020204"/>
              </a:rPr>
              <a:t>Conservation of snow leopard landscapes</a:t>
            </a:r>
          </a:p>
        </p:txBody>
      </p:sp>
    </p:spTree>
    <p:extLst>
      <p:ext uri="{BB962C8B-B14F-4D97-AF65-F5344CB8AC3E}">
        <p14:creationId xmlns:p14="http://schemas.microsoft.com/office/powerpoint/2010/main" val="71854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83D22C-5CE0-4026-B5D4-F4AE851245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85" y="965810"/>
            <a:ext cx="7942244" cy="56377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73B5F-252C-4211-B67A-DC8D9A1F58BD}"/>
              </a:ext>
            </a:extLst>
          </p:cNvPr>
          <p:cNvSpPr txBox="1"/>
          <p:nvPr/>
        </p:nvSpPr>
        <p:spPr>
          <a:xfrm>
            <a:off x="534435" y="374650"/>
            <a:ext cx="466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yriad Pro" panose="020B0503030403020204"/>
              </a:rPr>
              <a:t>Conservation of snow leopard landscapes</a:t>
            </a:r>
          </a:p>
        </p:txBody>
      </p:sp>
    </p:spTree>
    <p:extLst>
      <p:ext uri="{BB962C8B-B14F-4D97-AF65-F5344CB8AC3E}">
        <p14:creationId xmlns:p14="http://schemas.microsoft.com/office/powerpoint/2010/main" val="66724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0D4ED1-6602-1D38-00FD-9D49EDAFA9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42767" r="-5" b="5569"/>
          <a:stretch/>
        </p:blipFill>
        <p:spPr>
          <a:xfrm>
            <a:off x="0" y="1284923"/>
            <a:ext cx="12066188" cy="296885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69D426-5BB9-486A-9C1A-C7388130B710}"/>
              </a:ext>
            </a:extLst>
          </p:cNvPr>
          <p:cNvSpPr/>
          <p:nvPr/>
        </p:nvSpPr>
        <p:spPr>
          <a:xfrm>
            <a:off x="716359" y="29370"/>
            <a:ext cx="4156044" cy="607170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1656E-BB8D-4CF2-B5B0-9EDFA1E3BFA0}"/>
              </a:ext>
            </a:extLst>
          </p:cNvPr>
          <p:cNvSpPr txBox="1"/>
          <p:nvPr/>
        </p:nvSpPr>
        <p:spPr>
          <a:xfrm>
            <a:off x="1482675" y="1838883"/>
            <a:ext cx="2867973" cy="1583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167" dirty="0">
                <a:solidFill>
                  <a:schemeClr val="tx1">
                    <a:lumMod val="50000"/>
                  </a:schemeClr>
                </a:solidFill>
                <a:latin typeface="Myriad Pro" panose="020B0503030403020204"/>
              </a:rPr>
              <a:t>THANK YOU </a:t>
            </a:r>
          </a:p>
          <a:p>
            <a:r>
              <a:rPr lang="en-US" sz="3563" dirty="0">
                <a:solidFill>
                  <a:schemeClr val="tx1">
                    <a:lumMod val="50000"/>
                  </a:schemeClr>
                </a:solidFill>
                <a:latin typeface="Myriad Pro" panose="020B0503030403020204"/>
              </a:rPr>
              <a:t>for your </a:t>
            </a:r>
          </a:p>
          <a:p>
            <a:r>
              <a:rPr lang="en-US" sz="3563" dirty="0">
                <a:solidFill>
                  <a:schemeClr val="tx1">
                    <a:lumMod val="50000"/>
                  </a:schemeClr>
                </a:solidFill>
                <a:latin typeface="Myriad Pro" panose="020B0503030403020204"/>
              </a:rPr>
              <a:t>attention</a:t>
            </a:r>
            <a:endParaRPr lang="ru-RU" sz="3563" dirty="0">
              <a:solidFill>
                <a:schemeClr val="tx1">
                  <a:lumMod val="50000"/>
                </a:schemeClr>
              </a:solidFill>
              <a:latin typeface="Montserrat Medium" pitchFamily="2" charset="0"/>
            </a:endParaRPr>
          </a:p>
        </p:txBody>
      </p:sp>
      <p:pic>
        <p:nvPicPr>
          <p:cNvPr id="6" name="object 8">
            <a:extLst>
              <a:ext uri="{FF2B5EF4-FFF2-40B4-BE49-F238E27FC236}">
                <a16:creationId xmlns:a16="http://schemas.microsoft.com/office/drawing/2014/main" id="{D1456D0E-D31D-4024-96C1-C3AD1DAAA5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2799" y="374650"/>
            <a:ext cx="1283047" cy="819636"/>
          </a:xfrm>
          <a:prstGeom prst="rect">
            <a:avLst/>
          </a:prstGeom>
        </p:spPr>
      </p:pic>
      <p:pic>
        <p:nvPicPr>
          <p:cNvPr id="7" name="object 10">
            <a:extLst>
              <a:ext uri="{FF2B5EF4-FFF2-40B4-BE49-F238E27FC236}">
                <a16:creationId xmlns:a16="http://schemas.microsoft.com/office/drawing/2014/main" id="{EEBEA244-C317-4B73-A6E6-F8E07EA7D8C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01088" y="356616"/>
            <a:ext cx="446412" cy="8562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2127BB-A005-4851-B293-EE14AD41C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94" y="374650"/>
            <a:ext cx="830684" cy="830684"/>
          </a:xfrm>
          <a:prstGeom prst="rect">
            <a:avLst/>
          </a:prstGeom>
        </p:spPr>
      </p:pic>
      <p:pic>
        <p:nvPicPr>
          <p:cNvPr id="9" name="object 12">
            <a:extLst>
              <a:ext uri="{FF2B5EF4-FFF2-40B4-BE49-F238E27FC236}">
                <a16:creationId xmlns:a16="http://schemas.microsoft.com/office/drawing/2014/main" id="{D6026EBF-F825-4286-89DB-0A641517C3E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64941" y="409226"/>
            <a:ext cx="829759" cy="575024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:a16="http://schemas.microsoft.com/office/drawing/2014/main" id="{5D1DA547-E5A6-4255-92F3-002FBE45EDA5}"/>
              </a:ext>
            </a:extLst>
          </p:cNvPr>
          <p:cNvSpPr/>
          <p:nvPr/>
        </p:nvSpPr>
        <p:spPr>
          <a:xfrm>
            <a:off x="7666990" y="1060654"/>
            <a:ext cx="194310" cy="332740"/>
          </a:xfrm>
          <a:custGeom>
            <a:avLst/>
            <a:gdLst/>
            <a:ahLst/>
            <a:cxnLst/>
            <a:rect l="l" t="t" r="r" b="b"/>
            <a:pathLst>
              <a:path w="194309" h="332740">
                <a:moveTo>
                  <a:pt x="15807" y="279459"/>
                </a:moveTo>
                <a:lnTo>
                  <a:pt x="12315" y="324241"/>
                </a:lnTo>
                <a:lnTo>
                  <a:pt x="59142" y="332072"/>
                </a:lnTo>
                <a:lnTo>
                  <a:pt x="76899" y="332635"/>
                </a:lnTo>
                <a:lnTo>
                  <a:pt x="135572" y="323681"/>
                </a:lnTo>
                <a:lnTo>
                  <a:pt x="171263" y="300555"/>
                </a:lnTo>
                <a:lnTo>
                  <a:pt x="175941" y="292193"/>
                </a:lnTo>
                <a:lnTo>
                  <a:pt x="80408" y="292193"/>
                </a:lnTo>
                <a:lnTo>
                  <a:pt x="64066" y="291253"/>
                </a:lnTo>
                <a:lnTo>
                  <a:pt x="47279" y="288625"/>
                </a:lnTo>
                <a:lnTo>
                  <a:pt x="30906" y="284598"/>
                </a:lnTo>
                <a:lnTo>
                  <a:pt x="15807" y="279459"/>
                </a:lnTo>
                <a:close/>
              </a:path>
              <a:path w="194309" h="332740">
                <a:moveTo>
                  <a:pt x="193788" y="181065"/>
                </a:moveTo>
                <a:lnTo>
                  <a:pt x="149402" y="181065"/>
                </a:lnTo>
                <a:lnTo>
                  <a:pt x="150285" y="181471"/>
                </a:lnTo>
                <a:lnTo>
                  <a:pt x="148938" y="189983"/>
                </a:lnTo>
                <a:lnTo>
                  <a:pt x="148125" y="198551"/>
                </a:lnTo>
                <a:lnTo>
                  <a:pt x="147724" y="207369"/>
                </a:lnTo>
                <a:lnTo>
                  <a:pt x="147617" y="231129"/>
                </a:lnTo>
                <a:lnTo>
                  <a:pt x="143235" y="259755"/>
                </a:lnTo>
                <a:lnTo>
                  <a:pt x="130330" y="278625"/>
                </a:lnTo>
                <a:lnTo>
                  <a:pt x="109267" y="289014"/>
                </a:lnTo>
                <a:lnTo>
                  <a:pt x="80408" y="292193"/>
                </a:lnTo>
                <a:lnTo>
                  <a:pt x="175941" y="292193"/>
                </a:lnTo>
                <a:lnTo>
                  <a:pt x="188993" y="268861"/>
                </a:lnTo>
                <a:lnTo>
                  <a:pt x="193788" y="234204"/>
                </a:lnTo>
                <a:lnTo>
                  <a:pt x="193788" y="181065"/>
                </a:lnTo>
                <a:close/>
              </a:path>
              <a:path w="194309" h="332740">
                <a:moveTo>
                  <a:pt x="117312" y="0"/>
                </a:moveTo>
                <a:lnTo>
                  <a:pt x="67658" y="8725"/>
                </a:lnTo>
                <a:lnTo>
                  <a:pt x="30812" y="33559"/>
                </a:lnTo>
                <a:lnTo>
                  <a:pt x="7888" y="72487"/>
                </a:lnTo>
                <a:lnTo>
                  <a:pt x="0" y="123497"/>
                </a:lnTo>
                <a:lnTo>
                  <a:pt x="5409" y="167854"/>
                </a:lnTo>
                <a:lnTo>
                  <a:pt x="21199" y="199889"/>
                </a:lnTo>
                <a:lnTo>
                  <a:pt x="46710" y="219319"/>
                </a:lnTo>
                <a:lnTo>
                  <a:pt x="81283" y="225859"/>
                </a:lnTo>
                <a:lnTo>
                  <a:pt x="103232" y="222746"/>
                </a:lnTo>
                <a:lnTo>
                  <a:pt x="122425" y="213825"/>
                </a:lnTo>
                <a:lnTo>
                  <a:pt x="138077" y="199723"/>
                </a:lnTo>
                <a:lnTo>
                  <a:pt x="145681" y="187195"/>
                </a:lnTo>
                <a:lnTo>
                  <a:pt x="92725" y="187195"/>
                </a:lnTo>
                <a:lnTo>
                  <a:pt x="73568" y="182729"/>
                </a:lnTo>
                <a:lnTo>
                  <a:pt x="60140" y="169609"/>
                </a:lnTo>
                <a:lnTo>
                  <a:pt x="52233" y="148251"/>
                </a:lnTo>
                <a:lnTo>
                  <a:pt x="49644" y="119072"/>
                </a:lnTo>
                <a:lnTo>
                  <a:pt x="54213" y="81471"/>
                </a:lnTo>
                <a:lnTo>
                  <a:pt x="67065" y="56144"/>
                </a:lnTo>
                <a:lnTo>
                  <a:pt x="86916" y="41855"/>
                </a:lnTo>
                <a:lnTo>
                  <a:pt x="112485" y="37367"/>
                </a:lnTo>
                <a:lnTo>
                  <a:pt x="193788" y="37367"/>
                </a:lnTo>
                <a:lnTo>
                  <a:pt x="193788" y="6130"/>
                </a:lnTo>
                <a:lnTo>
                  <a:pt x="176139" y="3512"/>
                </a:lnTo>
                <a:lnTo>
                  <a:pt x="157513" y="1589"/>
                </a:lnTo>
                <a:lnTo>
                  <a:pt x="137905" y="404"/>
                </a:lnTo>
                <a:lnTo>
                  <a:pt x="117312" y="0"/>
                </a:lnTo>
                <a:close/>
              </a:path>
              <a:path w="194309" h="332740">
                <a:moveTo>
                  <a:pt x="193788" y="37367"/>
                </a:moveTo>
                <a:lnTo>
                  <a:pt x="112485" y="37367"/>
                </a:lnTo>
                <a:lnTo>
                  <a:pt x="121308" y="37611"/>
                </a:lnTo>
                <a:lnTo>
                  <a:pt x="130005" y="38345"/>
                </a:lnTo>
                <a:lnTo>
                  <a:pt x="138619" y="39574"/>
                </a:lnTo>
                <a:lnTo>
                  <a:pt x="147189" y="41301"/>
                </a:lnTo>
                <a:lnTo>
                  <a:pt x="147189" y="108103"/>
                </a:lnTo>
                <a:lnTo>
                  <a:pt x="143619" y="136590"/>
                </a:lnTo>
                <a:lnTo>
                  <a:pt x="133131" y="161986"/>
                </a:lnTo>
                <a:lnTo>
                  <a:pt x="116056" y="180213"/>
                </a:lnTo>
                <a:lnTo>
                  <a:pt x="92725" y="187195"/>
                </a:lnTo>
                <a:lnTo>
                  <a:pt x="145681" y="187195"/>
                </a:lnTo>
                <a:lnTo>
                  <a:pt x="149402" y="181065"/>
                </a:lnTo>
                <a:lnTo>
                  <a:pt x="193788" y="181065"/>
                </a:lnTo>
                <a:lnTo>
                  <a:pt x="193788" y="37367"/>
                </a:lnTo>
                <a:close/>
              </a:path>
            </a:pathLst>
          </a:custGeom>
          <a:solidFill>
            <a:srgbClr val="0062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4">
            <a:extLst>
              <a:ext uri="{FF2B5EF4-FFF2-40B4-BE49-F238E27FC236}">
                <a16:creationId xmlns:a16="http://schemas.microsoft.com/office/drawing/2014/main" id="{5529B727-4719-4633-935C-595613A53A1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00991" y="1059761"/>
            <a:ext cx="188909" cy="227224"/>
          </a:xfrm>
          <a:prstGeom prst="rect">
            <a:avLst/>
          </a:prstGeom>
        </p:spPr>
      </p:pic>
      <p:sp>
        <p:nvSpPr>
          <p:cNvPr id="12" name="object 15">
            <a:extLst>
              <a:ext uri="{FF2B5EF4-FFF2-40B4-BE49-F238E27FC236}">
                <a16:creationId xmlns:a16="http://schemas.microsoft.com/office/drawing/2014/main" id="{7BEA48D9-4C8B-4D6C-85A2-CCAC73E49551}"/>
              </a:ext>
            </a:extLst>
          </p:cNvPr>
          <p:cNvSpPr/>
          <p:nvPr/>
        </p:nvSpPr>
        <p:spPr>
          <a:xfrm>
            <a:off x="8155305" y="958695"/>
            <a:ext cx="163195" cy="324485"/>
          </a:xfrm>
          <a:custGeom>
            <a:avLst/>
            <a:gdLst/>
            <a:ahLst/>
            <a:cxnLst/>
            <a:rect l="l" t="t" r="r" b="b"/>
            <a:pathLst>
              <a:path w="163194" h="324484">
                <a:moveTo>
                  <a:pt x="126997" y="0"/>
                </a:moveTo>
                <a:lnTo>
                  <a:pt x="89753" y="5468"/>
                </a:lnTo>
                <a:lnTo>
                  <a:pt x="63106" y="21981"/>
                </a:lnTo>
                <a:lnTo>
                  <a:pt x="47092" y="49703"/>
                </a:lnTo>
                <a:lnTo>
                  <a:pt x="41746" y="88797"/>
                </a:lnTo>
                <a:lnTo>
                  <a:pt x="41746" y="105493"/>
                </a:lnTo>
                <a:lnTo>
                  <a:pt x="0" y="105493"/>
                </a:lnTo>
                <a:lnTo>
                  <a:pt x="0" y="141926"/>
                </a:lnTo>
                <a:lnTo>
                  <a:pt x="41746" y="141926"/>
                </a:lnTo>
                <a:lnTo>
                  <a:pt x="41746" y="323870"/>
                </a:lnTo>
                <a:lnTo>
                  <a:pt x="88319" y="323870"/>
                </a:lnTo>
                <a:lnTo>
                  <a:pt x="88319" y="141926"/>
                </a:lnTo>
                <a:lnTo>
                  <a:pt x="145004" y="141926"/>
                </a:lnTo>
                <a:lnTo>
                  <a:pt x="145004" y="105493"/>
                </a:lnTo>
                <a:lnTo>
                  <a:pt x="88319" y="105493"/>
                </a:lnTo>
                <a:lnTo>
                  <a:pt x="88319" y="87922"/>
                </a:lnTo>
                <a:lnTo>
                  <a:pt x="90750" y="65697"/>
                </a:lnTo>
                <a:lnTo>
                  <a:pt x="98207" y="50233"/>
                </a:lnTo>
                <a:lnTo>
                  <a:pt x="110939" y="41198"/>
                </a:lnTo>
                <a:lnTo>
                  <a:pt x="129193" y="38260"/>
                </a:lnTo>
                <a:lnTo>
                  <a:pt x="136581" y="38512"/>
                </a:lnTo>
                <a:lnTo>
                  <a:pt x="144133" y="39300"/>
                </a:lnTo>
                <a:lnTo>
                  <a:pt x="151685" y="40670"/>
                </a:lnTo>
                <a:lnTo>
                  <a:pt x="159073" y="42666"/>
                </a:lnTo>
                <a:lnTo>
                  <a:pt x="162598" y="3973"/>
                </a:lnTo>
                <a:lnTo>
                  <a:pt x="153943" y="2239"/>
                </a:lnTo>
                <a:lnTo>
                  <a:pt x="145128" y="997"/>
                </a:lnTo>
                <a:lnTo>
                  <a:pt x="136147" y="249"/>
                </a:lnTo>
                <a:lnTo>
                  <a:pt x="126997" y="0"/>
                </a:lnTo>
                <a:close/>
              </a:path>
            </a:pathLst>
          </a:custGeom>
          <a:solidFill>
            <a:srgbClr val="00622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16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59" y="104355"/>
            <a:ext cx="3578038" cy="50561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1583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Geographical focus of the project</a:t>
            </a:r>
            <a:endParaRPr lang="ru-RU" sz="1583" b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1485" y="836954"/>
            <a:ext cx="5726944" cy="173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East Kazakhstan region</a:t>
            </a:r>
            <a:r>
              <a:rPr kumimoji="0" lang="ru-RU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de-DE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forests of the Altay Mountains, Saur and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Tarbagatay</a:t>
            </a:r>
            <a:endParaRPr kumimoji="0" lang="ru-RU" sz="13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4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Almaty </a:t>
            </a:r>
            <a:r>
              <a:rPr kumimoji="0" lang="de-DE" sz="13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region</a:t>
            </a:r>
            <a:r>
              <a:rPr kumimoji="0" lang="ru-RU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mountain forests of the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Zhetysu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Alatau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, mountain forests of the Northern and Central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Tien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Shan,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tugai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forests of the Ile and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Charyn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rivers and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saxaul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forests of the Balkhash region</a:t>
            </a:r>
            <a:endParaRPr kumimoji="0" lang="ru-RU" sz="13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4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South </a:t>
            </a:r>
            <a:r>
              <a:rPr kumimoji="0" lang="de-DE" sz="13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Kazakhstan</a:t>
            </a:r>
            <a:r>
              <a:rPr kumimoji="0" lang="de-DE" sz="13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kumimoji="0" lang="de-DE" sz="138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region</a:t>
            </a:r>
            <a:r>
              <a:rPr kumimoji="0" lang="ru-RU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mountain forests of the Western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Tien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Shan,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tugai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forests of the </a:t>
            </a:r>
            <a:r>
              <a:rPr kumimoji="0" lang="en-US" sz="138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Syrdarya</a:t>
            </a: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 river</a:t>
            </a:r>
            <a:endParaRPr kumimoji="0" lang="ru-RU" sz="13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3B5DF-FFCD-47D6-8AD0-3B510E484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663" y="2795806"/>
            <a:ext cx="6567337" cy="370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8282CD4-CB80-48A6-8D1A-174514D5E080}"/>
              </a:ext>
            </a:extLst>
          </p:cNvPr>
          <p:cNvSpPr/>
          <p:nvPr/>
        </p:nvSpPr>
        <p:spPr>
          <a:xfrm rot="20141017">
            <a:off x="8303462" y="5860729"/>
            <a:ext cx="1324908" cy="476331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A1CAF0C-CC2B-4E87-B973-8F28A24C83A5}"/>
              </a:ext>
            </a:extLst>
          </p:cNvPr>
          <p:cNvSpPr/>
          <p:nvPr/>
        </p:nvSpPr>
        <p:spPr>
          <a:xfrm rot="18922437">
            <a:off x="9747672" y="5453585"/>
            <a:ext cx="1234481" cy="555278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CB59887-CB4E-49E4-8D6E-E6E96D19D84F}"/>
              </a:ext>
            </a:extLst>
          </p:cNvPr>
          <p:cNvSpPr/>
          <p:nvPr/>
        </p:nvSpPr>
        <p:spPr>
          <a:xfrm rot="20141017">
            <a:off x="10880557" y="4487337"/>
            <a:ext cx="554620" cy="329564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F74212C-C468-4E46-9254-D85A93B388D8}"/>
              </a:ext>
            </a:extLst>
          </p:cNvPr>
          <p:cNvSpPr/>
          <p:nvPr/>
        </p:nvSpPr>
        <p:spPr>
          <a:xfrm rot="850460">
            <a:off x="10559643" y="3755480"/>
            <a:ext cx="978933" cy="335362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8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 descr="Лиственное дерево">
            <a:extLst>
              <a:ext uri="{FF2B5EF4-FFF2-40B4-BE49-F238E27FC236}">
                <a16:creationId xmlns:a16="http://schemas.microsoft.com/office/drawing/2014/main" id="{BD037D90-3EFB-4AC6-AB1C-8B3D37A39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3741" y="5959255"/>
            <a:ext cx="231660" cy="231660"/>
          </a:xfrm>
          <a:prstGeom prst="rect">
            <a:avLst/>
          </a:prstGeom>
        </p:spPr>
      </p:pic>
      <p:pic>
        <p:nvPicPr>
          <p:cNvPr id="19" name="Рисунок 18" descr="Елка">
            <a:extLst>
              <a:ext uri="{FF2B5EF4-FFF2-40B4-BE49-F238E27FC236}">
                <a16:creationId xmlns:a16="http://schemas.microsoft.com/office/drawing/2014/main" id="{24BA34CF-3271-459C-AB4D-A833F956FC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2805" y="5826809"/>
            <a:ext cx="278873" cy="272084"/>
          </a:xfrm>
          <a:prstGeom prst="rect">
            <a:avLst/>
          </a:prstGeom>
        </p:spPr>
      </p:pic>
      <p:pic>
        <p:nvPicPr>
          <p:cNvPr id="13" name="Рисунок 12" descr="Лиственное дерево">
            <a:extLst>
              <a:ext uri="{FF2B5EF4-FFF2-40B4-BE49-F238E27FC236}">
                <a16:creationId xmlns:a16="http://schemas.microsoft.com/office/drawing/2014/main" id="{709AC0FA-99D7-4277-99CC-D1F4801F0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3719" y="5594507"/>
            <a:ext cx="258240" cy="258240"/>
          </a:xfrm>
          <a:prstGeom prst="rect">
            <a:avLst/>
          </a:prstGeom>
        </p:spPr>
      </p:pic>
      <p:pic>
        <p:nvPicPr>
          <p:cNvPr id="14" name="Рисунок 13" descr="Елка">
            <a:extLst>
              <a:ext uri="{FF2B5EF4-FFF2-40B4-BE49-F238E27FC236}">
                <a16:creationId xmlns:a16="http://schemas.microsoft.com/office/drawing/2014/main" id="{5C0F6D90-3407-46D7-B614-69304F9DA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2783" y="5457424"/>
            <a:ext cx="310869" cy="303301"/>
          </a:xfrm>
          <a:prstGeom prst="rect">
            <a:avLst/>
          </a:prstGeom>
        </p:spPr>
      </p:pic>
      <p:pic>
        <p:nvPicPr>
          <p:cNvPr id="15" name="Рисунок 14" descr="Елка">
            <a:extLst>
              <a:ext uri="{FF2B5EF4-FFF2-40B4-BE49-F238E27FC236}">
                <a16:creationId xmlns:a16="http://schemas.microsoft.com/office/drawing/2014/main" id="{0F65A2C5-39F0-4AB1-A9A9-1522B743C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8966" y="4407328"/>
            <a:ext cx="310869" cy="303301"/>
          </a:xfrm>
          <a:prstGeom prst="rect">
            <a:avLst/>
          </a:prstGeom>
        </p:spPr>
      </p:pic>
      <p:pic>
        <p:nvPicPr>
          <p:cNvPr id="16" name="Рисунок 15" descr="Елка">
            <a:extLst>
              <a:ext uri="{FF2B5EF4-FFF2-40B4-BE49-F238E27FC236}">
                <a16:creationId xmlns:a16="http://schemas.microsoft.com/office/drawing/2014/main" id="{ED8D3FC2-A7FD-4738-A212-556734A61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3808" y="3740046"/>
            <a:ext cx="310869" cy="30330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52ACF4-518B-4913-9D6F-10DE038ACCDF}"/>
              </a:ext>
            </a:extLst>
          </p:cNvPr>
          <p:cNvSpPr/>
          <p:nvPr/>
        </p:nvSpPr>
        <p:spPr>
          <a:xfrm>
            <a:off x="6605687" y="311670"/>
            <a:ext cx="3757096" cy="33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83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  <a:ea typeface="+mj-ea"/>
                <a:cs typeface="+mj-cs"/>
              </a:rPr>
              <a:t>Project </a:t>
            </a:r>
            <a:r>
              <a:rPr lang="de-DE" sz="1583" b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  <a:ea typeface="+mj-ea"/>
                <a:cs typeface="+mj-cs"/>
              </a:rPr>
              <a:t>territories</a:t>
            </a:r>
            <a:r>
              <a:rPr lang="ru-RU" sz="1583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: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C71B298-A7B7-454E-832B-A012B62842DC}"/>
              </a:ext>
            </a:extLst>
          </p:cNvPr>
          <p:cNvSpPr txBox="1">
            <a:spLocks/>
          </p:cNvSpPr>
          <p:nvPr/>
        </p:nvSpPr>
        <p:spPr>
          <a:xfrm>
            <a:off x="726482" y="5481015"/>
            <a:ext cx="3573115" cy="500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488" tIns="45244" rIns="90488" bIns="452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3" b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Institutional focus of the project:</a:t>
            </a:r>
            <a:endParaRPr lang="ru-RU" sz="158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1A5EA-6B4E-41D8-B922-FFA3213703D5}"/>
              </a:ext>
            </a:extLst>
          </p:cNvPr>
          <p:cNvSpPr txBox="1"/>
          <p:nvPr/>
        </p:nvSpPr>
        <p:spPr>
          <a:xfrm>
            <a:off x="752864" y="5939848"/>
            <a:ext cx="3831835" cy="731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334" marR="0" lvl="0" indent="-33933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14 existing protected areas</a:t>
            </a:r>
          </a:p>
          <a:p>
            <a:pPr marL="339334" marR="0" lvl="0" indent="-33933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10 state forestry institutions</a:t>
            </a:r>
          </a:p>
          <a:p>
            <a:pPr marL="339334" marR="0" lvl="0" indent="-33933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3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Arial" panose="020B0604020202020204" pitchFamily="34" charset="0"/>
              </a:rPr>
              <a:t>12 rural districts, 4 villages and 6 districts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1E3FA426-F919-4967-A99C-A382B64A4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34320"/>
              </p:ext>
            </p:extLst>
          </p:nvPr>
        </p:nvGraphicFramePr>
        <p:xfrm>
          <a:off x="378897" y="531552"/>
          <a:ext cx="4557595" cy="4914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1490">
                  <a:extLst>
                    <a:ext uri="{9D8B030D-6E8A-4147-A177-3AD203B41FA5}">
                      <a16:colId xmlns:a16="http://schemas.microsoft.com/office/drawing/2014/main" val="453805559"/>
                    </a:ext>
                  </a:extLst>
                </a:gridCol>
                <a:gridCol w="1016105">
                  <a:extLst>
                    <a:ext uri="{9D8B030D-6E8A-4147-A177-3AD203B41FA5}">
                      <a16:colId xmlns:a16="http://schemas.microsoft.com/office/drawing/2014/main" val="1585742733"/>
                    </a:ext>
                  </a:extLst>
                </a:gridCol>
              </a:tblGrid>
              <a:tr h="786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en-US" sz="1600" dirty="0">
                          <a:effectLst/>
                          <a:latin typeface="Myriad Pro" panose="020B0503030403020204"/>
                        </a:rPr>
                        <a:t>Protected areas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dirty="0">
                          <a:effectLst/>
                          <a:latin typeface="Myriad Pro" panose="020B0503030403020204"/>
                        </a:rPr>
                        <a:t>Number of snow leopards
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2809227419"/>
                  </a:ext>
                </a:extLst>
              </a:tr>
              <a:tr h="366806"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</a:pPr>
                      <a:r>
                        <a:rPr lang="en-US" sz="1050" b="1" dirty="0">
                          <a:solidFill>
                            <a:schemeClr val="lt1"/>
                          </a:solidFill>
                          <a:effectLst/>
                          <a:latin typeface="Myriad Pro" panose="020B0503030403020204"/>
                          <a:ea typeface="+mn-ea"/>
                          <a:cs typeface="+mn-cs"/>
                        </a:rPr>
                        <a:t>Sairam </a:t>
                      </a:r>
                      <a:r>
                        <a:rPr lang="en-US" sz="1050" b="1" dirty="0" err="1">
                          <a:solidFill>
                            <a:schemeClr val="lt1"/>
                          </a:solidFill>
                          <a:effectLst/>
                          <a:latin typeface="Myriad Pro" panose="020B0503030403020204"/>
                          <a:ea typeface="+mn-ea"/>
                          <a:cs typeface="+mn-cs"/>
                        </a:rPr>
                        <a:t>Ugam</a:t>
                      </a:r>
                      <a:r>
                        <a:rPr lang="en-US" sz="1050" b="1" dirty="0">
                          <a:solidFill>
                            <a:schemeClr val="lt1"/>
                          </a:solidFill>
                          <a:effectLst/>
                          <a:latin typeface="Myriad Pro" panose="020B0503030403020204"/>
                          <a:ea typeface="+mn-ea"/>
                          <a:cs typeface="+mn-cs"/>
                        </a:rPr>
                        <a:t> National Park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  <a:latin typeface="Myriad Pro" panose="020B0503030403020204"/>
                          <a:ea typeface="+mn-ea"/>
                          <a:cs typeface="+mn-cs"/>
                        </a:rPr>
                        <a:t>
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4-5</a:t>
                      </a: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193871763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Aksu </a:t>
                      </a: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Zhabagly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Nature </a:t>
                      </a: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Rererve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8-10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1675161206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Merke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Forestry (planned National Park)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5-8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3951372537"/>
                  </a:ext>
                </a:extLst>
              </a:tr>
              <a:tr h="322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Ile Alatau National Park 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15-20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3382258491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Almaty Reserve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20-25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2318861974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Kolsai Kolderi National Park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13-15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2757162517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 PAs in Northern Tien Shan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12-14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713498347"/>
                  </a:ext>
                </a:extLst>
              </a:tr>
              <a:tr h="322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Jongar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Alatau National Park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20-25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2207325518"/>
                  </a:ext>
                </a:extLst>
              </a:tr>
              <a:tr h="4788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>
                          <a:effectLst/>
                          <a:latin typeface="Myriad Pro" panose="020B0503030403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Outside Pas in </a:t>
                      </a:r>
                      <a:r>
                        <a:rPr lang="en-US" sz="1050" dirty="0" err="1">
                          <a:effectLst/>
                          <a:latin typeface="Myriad Pro" panose="020B0503030403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Zhetisu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Alatau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</a:rPr>
                        <a:t>30-35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1045728854"/>
                  </a:ext>
                </a:extLst>
              </a:tr>
              <a:tr h="317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Altyn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Emel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National Park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>
                          <a:effectLst/>
                          <a:latin typeface="Myriad Pro" panose="020B0503030403020204"/>
                        </a:rPr>
                        <a:t>10</a:t>
                      </a:r>
                      <a:r>
                        <a:rPr lang="ru-RU" sz="1200">
                          <a:effectLst/>
                        </a:rPr>
                        <a:t>-</a:t>
                      </a:r>
                      <a:r>
                        <a:rPr lang="en-US" sz="1200">
                          <a:effectLst/>
                          <a:latin typeface="Myriad Pro" panose="020B0503030403020204"/>
                        </a:rPr>
                        <a:t>1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682955959"/>
                  </a:ext>
                </a:extLst>
              </a:tr>
              <a:tr h="571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Katon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Myriad Pro" panose="020B0503030403020204"/>
                        </a:rPr>
                        <a:t>Karagai</a:t>
                      </a:r>
                      <a:r>
                        <a:rPr lang="en-US" sz="1050" dirty="0">
                          <a:effectLst/>
                          <a:latin typeface="Myriad Pro" panose="020B0503030403020204"/>
                        </a:rPr>
                        <a:t> National Park
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</a:rPr>
                        <a:t>3-6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620" marR="25620" marT="7535" marB="0"/>
                </a:tc>
                <a:extLst>
                  <a:ext uri="{0D108BD9-81ED-4DB2-BD59-A6C34878D82A}">
                    <a16:rowId xmlns:a16="http://schemas.microsoft.com/office/drawing/2014/main" val="3584284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048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2633D-B333-49A1-BC85-28F904FA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422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AE50E3-E1CD-487B-A99F-82155B388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9128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87E72-065D-4691-8B56-D0B077FC0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0814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0ADB80-04C4-4779-AA16-B4AD1BF1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6821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41364-1112-4112-80C2-4ABE5528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755650"/>
            <a:ext cx="9296400" cy="5955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E65AA71-50B2-4391-AD85-82075AE9DAB1}"/>
              </a:ext>
            </a:extLst>
          </p:cNvPr>
          <p:cNvSpPr/>
          <p:nvPr/>
        </p:nvSpPr>
        <p:spPr>
          <a:xfrm>
            <a:off x="9080500" y="121285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87C3A1-2ED9-4D4F-AC65-E382CE8408D0}"/>
              </a:ext>
            </a:extLst>
          </p:cNvPr>
          <p:cNvSpPr/>
          <p:nvPr/>
        </p:nvSpPr>
        <p:spPr>
          <a:xfrm>
            <a:off x="6924805" y="3783036"/>
            <a:ext cx="612191" cy="296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CDD6C32-4779-4765-ABEA-60BA231E5240}"/>
              </a:ext>
            </a:extLst>
          </p:cNvPr>
          <p:cNvSpPr/>
          <p:nvPr/>
        </p:nvSpPr>
        <p:spPr>
          <a:xfrm>
            <a:off x="6974763" y="3925077"/>
            <a:ext cx="748652" cy="296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BC1349-BBE7-47FC-8C6E-DFB24D7DC84B}"/>
              </a:ext>
            </a:extLst>
          </p:cNvPr>
          <p:cNvSpPr/>
          <p:nvPr/>
        </p:nvSpPr>
        <p:spPr>
          <a:xfrm>
            <a:off x="9096310" y="1670050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0229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477</Words>
  <Application>Microsoft Office PowerPoint</Application>
  <PresentationFormat>Произвольный</PresentationFormat>
  <Paragraphs>88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Montserrat Medium</vt:lpstr>
      <vt:lpstr>Myriad Pro</vt:lpstr>
      <vt:lpstr>Times New Roman</vt:lpstr>
      <vt:lpstr>Wingdings</vt:lpstr>
      <vt:lpstr>Office Theme</vt:lpstr>
      <vt:lpstr>Презентация PowerPoint</vt:lpstr>
      <vt:lpstr>CONSERVATION AND SUSTAINABLE MANAGEMENT OF FORESTS FOR ENVIRONMENTAL AND SOCIO-ECONOMIC BENEFITS</vt:lpstr>
      <vt:lpstr>Thematic areas of the project</vt:lpstr>
      <vt:lpstr>Geographical focus of the project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KAZAKHSTANI SNOW LEOPARD POPULATION: APPROACHES AND SOLUTIONS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Aiman___Bars__06-2022.cdr</dc:title>
  <dc:creator>Kairat</dc:creator>
  <cp:lastModifiedBy>Alexey Grachev</cp:lastModifiedBy>
  <cp:revision>39</cp:revision>
  <dcterms:created xsi:type="dcterms:W3CDTF">2022-09-16T04:36:15Z</dcterms:created>
  <dcterms:modified xsi:type="dcterms:W3CDTF">2024-02-10T07:43:56Z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2022-06-15T00:00:00Z</vt:filetime>
  </property>
  <property fmtid="{D5CDD505-2E9C-101B-9397-08002B2CF9AE}" pid="3" name="Creator">
    <vt:lpwstr>CorelDRAW 2021</vt:lpwstr>
  </property>
  <property fmtid="{D5CDD505-2E9C-101B-9397-08002B2CF9AE}" pid="4" name="LastSaved">
    <vt:filetime>2022-09-16T00:00:00Z</vt:filetime>
  </property>
</Properties>
</file>